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4" r:id="rId5"/>
    <p:sldMasterId id="2147483882" r:id="rId6"/>
  </p:sldMasterIdLst>
  <p:notesMasterIdLst>
    <p:notesMasterId r:id="rId15"/>
  </p:notesMasterIdLst>
  <p:handoutMasterIdLst>
    <p:handoutMasterId r:id="rId16"/>
  </p:handoutMasterIdLst>
  <p:sldIdLst>
    <p:sldId id="320" r:id="rId7"/>
    <p:sldId id="326" r:id="rId8"/>
    <p:sldId id="319" r:id="rId9"/>
    <p:sldId id="345" r:id="rId10"/>
    <p:sldId id="373" r:id="rId11"/>
    <p:sldId id="374" r:id="rId12"/>
    <p:sldId id="329" r:id="rId13"/>
    <p:sldId id="372" r:id="rId14"/>
  </p:sldIdLst>
  <p:sldSz cx="12188825" cy="6858000"/>
  <p:notesSz cx="6797675" cy="9928225"/>
  <p:embeddedFontLst>
    <p:embeddedFont>
      <p:font typeface="Squad Light" panose="020B0604020202020204" charset="0"/>
      <p:regular r:id="rId17"/>
      <p:italic r:id="rId18"/>
    </p:embeddedFont>
    <p:embeddedFont>
      <p:font typeface="Squad Heavy" panose="020B0604020202020204" charset="0"/>
      <p:bold r:id="rId19"/>
      <p:italic r:id="rId20"/>
      <p:boldItalic r:id="rId21"/>
    </p:embeddedFont>
    <p:embeddedFont>
      <p:font typeface="Squad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5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estény Ágnes" initials="SÁ" lastIdx="8" clrIdx="0"/>
  <p:cmAuthor id="2" name="viki" initials="v" lastIdx="0" clrIdx="1"/>
  <p:cmAuthor id="3" name="Miklos Zsengeller" initials="MZ" lastIdx="38" clrIdx="2"/>
  <p:cmAuthor id="4" name="Mito" initials="M" lastIdx="16" clrIdx="3"/>
  <p:cmAuthor id="5" name="Csaba László" initials="CL" lastIdx="2" clrIdx="4">
    <p:extLst>
      <p:ext uri="{19B8F6BF-5375-455C-9EA6-DF929625EA0E}">
        <p15:presenceInfo xmlns:p15="http://schemas.microsoft.com/office/powerpoint/2012/main" userId="Csaba Lász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11D2F"/>
    <a:srgbClr val="5B1517"/>
    <a:srgbClr val="7F3932"/>
    <a:srgbClr val="EA5B2F"/>
    <a:srgbClr val="7B0009"/>
    <a:srgbClr val="2D4762"/>
    <a:srgbClr val="222328"/>
    <a:srgbClr val="2E2F37"/>
    <a:srgbClr val="D9D9D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63" autoAdjust="0"/>
  </p:normalViewPr>
  <p:slideViewPr>
    <p:cSldViewPr snapToGrid="0" snapToObjects="1">
      <p:cViewPr varScale="1">
        <p:scale>
          <a:sx n="79" d="100"/>
          <a:sy n="79" d="100"/>
        </p:scale>
        <p:origin x="850" y="82"/>
      </p:cViewPr>
      <p:guideLst>
        <p:guide orient="horz" pos="1888"/>
        <p:guide pos="359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5736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CAC-4B43-4C51-BF33-D3076C70504F}" type="datetimeFigureOut">
              <a:rPr lang="hu-HU" smtClean="0">
                <a:latin typeface="Squad Light" pitchFamily="2" charset="0"/>
              </a:rPr>
              <a:t>2022. 10. 25.</a:t>
            </a:fld>
            <a:endParaRPr lang="hu-HU" dirty="0">
              <a:latin typeface="Squad Light" pitchFamily="2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E6B9-7B16-4780-A48C-EBD5665B1954}" type="slidenum">
              <a:rPr lang="hu-HU" smtClean="0">
                <a:latin typeface="Squad Light" pitchFamily="2" charset="0"/>
              </a:rPr>
              <a:t>‹#›</a:t>
            </a:fld>
            <a:endParaRPr lang="hu-HU" dirty="0">
              <a:latin typeface="Squa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21A7265D-89EE-FF41-A2E8-E1EAB0B4616F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CD5AE754-556D-9E4E-B174-094F6DEBE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38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AE754-556D-9E4E-B174-094F6DEBE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quad Light" pitchFamily="2" charset="0"/>
                <a:ea typeface="+mn-ea"/>
                <a:cs typeface="+mn-cs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6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put on each stage (how?) – main focus &amp; duration (What?) – output for</a:t>
            </a:r>
            <a:r>
              <a:rPr lang="en-US" b="1" baseline="0" dirty="0" smtClean="0"/>
              <a:t> each stage (why?)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AE754-556D-9E4E-B174-094F6DEBE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quad Light" pitchFamily="2" charset="0"/>
                <a:ea typeface="+mn-ea"/>
                <a:cs typeface="+mn-cs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qua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3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8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9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4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4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1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2 Right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1992AA"/>
              </a:gs>
              <a:gs pos="100000">
                <a:srgbClr val="6D5DA2"/>
              </a:gs>
            </a:gsLst>
            <a:lin ang="14100994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815B2A73-40E4-40F8-B620-D5D86758556D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4F8E8E94-DE59-434E-92B8-FB1E8483C970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FF77A1F-8B49-4918-B4C4-1FA8B3BE37E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CAD20F-DD8E-4BF2-BC66-B0324B3B6A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2241" y="375638"/>
            <a:ext cx="5407006" cy="6103565"/>
          </a:xfrm>
          <a:custGeom>
            <a:avLst/>
            <a:gdLst>
              <a:gd name="connsiteX0" fmla="*/ 0 w 10816829"/>
              <a:gd name="connsiteY0" fmla="*/ 0 h 12207130"/>
              <a:gd name="connsiteX1" fmla="*/ 10816829 w 10816829"/>
              <a:gd name="connsiteY1" fmla="*/ 0 h 12207130"/>
              <a:gd name="connsiteX2" fmla="*/ 10816829 w 10816829"/>
              <a:gd name="connsiteY2" fmla="*/ 12207130 h 12207130"/>
              <a:gd name="connsiteX3" fmla="*/ 0 w 10816829"/>
              <a:gd name="connsiteY3" fmla="*/ 12207130 h 1220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6829" h="12207130">
                <a:moveTo>
                  <a:pt x="0" y="0"/>
                </a:moveTo>
                <a:lnTo>
                  <a:pt x="10816829" y="0"/>
                </a:lnTo>
                <a:lnTo>
                  <a:pt x="10816829" y="12207130"/>
                </a:lnTo>
                <a:lnTo>
                  <a:pt x="0" y="1220713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094140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Portfolio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43604B4C-F68B-4B45-B65C-31896DB24A4E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22" name="GRAVIDIENT. Unique Design Concept">
            <a:extLst>
              <a:ext uri="{FF2B5EF4-FFF2-40B4-BE49-F238E27FC236}">
                <a16:creationId xmlns:a16="http://schemas.microsoft.com/office/drawing/2014/main" id="{11723830-4A60-4D5B-901B-B917EE40EF2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13368703-C250-4680-A9DD-EBF7684B15F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1BBE797-6367-4735-9CFD-AA97D7642A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14926" y="2863284"/>
            <a:ext cx="1209434" cy="1209750"/>
          </a:xfrm>
          <a:custGeom>
            <a:avLst/>
            <a:gdLst>
              <a:gd name="connsiteX0" fmla="*/ 0 w 2419499"/>
              <a:gd name="connsiteY0" fmla="*/ 0 h 2419499"/>
              <a:gd name="connsiteX1" fmla="*/ 2419499 w 2419499"/>
              <a:gd name="connsiteY1" fmla="*/ 0 h 2419499"/>
              <a:gd name="connsiteX2" fmla="*/ 2419499 w 2419499"/>
              <a:gd name="connsiteY2" fmla="*/ 2419499 h 2419499"/>
              <a:gd name="connsiteX3" fmla="*/ 0 w 2419499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499" h="2419499">
                <a:moveTo>
                  <a:pt x="0" y="0"/>
                </a:moveTo>
                <a:lnTo>
                  <a:pt x="2419499" y="0"/>
                </a:lnTo>
                <a:lnTo>
                  <a:pt x="2419499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2C3D608-715E-4824-B444-66C5F0083B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52309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F85449C-7B66-4A21-A5B7-183D92C0EE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489695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4E0F3D3-1AE0-4C52-8156-088E52B0E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7079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08152CA-D1D1-4779-A9A5-2FBF59B2900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64465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77F4F6-5942-4C09-979E-5EF908FF291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814926" y="4209483"/>
            <a:ext cx="1209434" cy="1209750"/>
          </a:xfrm>
          <a:custGeom>
            <a:avLst/>
            <a:gdLst>
              <a:gd name="connsiteX0" fmla="*/ 0 w 2419499"/>
              <a:gd name="connsiteY0" fmla="*/ 0 h 2419500"/>
              <a:gd name="connsiteX1" fmla="*/ 2419499 w 2419499"/>
              <a:gd name="connsiteY1" fmla="*/ 0 h 2419500"/>
              <a:gd name="connsiteX2" fmla="*/ 2419499 w 2419499"/>
              <a:gd name="connsiteY2" fmla="*/ 2419500 h 2419500"/>
              <a:gd name="connsiteX3" fmla="*/ 0 w 2419499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499" h="2419500">
                <a:moveTo>
                  <a:pt x="0" y="0"/>
                </a:moveTo>
                <a:lnTo>
                  <a:pt x="2419499" y="0"/>
                </a:lnTo>
                <a:lnTo>
                  <a:pt x="2419499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B3AA527-35E9-4272-A59F-185E3D6C9E5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52309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A112F22-BBDF-4244-A53A-94FC65C7229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89695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D21983E-B1C4-4AB3-A206-0824F2B92C7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27079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6E83B264-1E79-43BD-89EA-52BCF85B5F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64465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279620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Mock Up 1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B06BE2A0-0DC4-4AD9-9E21-001584FD98AA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A72FF5FF-9D65-4155-BC96-A680C7CAEF01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0F4B197-914C-4E68-B004-5FC79D95E09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1A46A0-DC30-4BE4-9D95-23FB37EBCD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7671" y="1551136"/>
            <a:ext cx="4857756" cy="2903009"/>
          </a:xfrm>
          <a:custGeom>
            <a:avLst/>
            <a:gdLst>
              <a:gd name="connsiteX0" fmla="*/ 0 w 9718042"/>
              <a:gd name="connsiteY0" fmla="*/ 0 h 5806018"/>
              <a:gd name="connsiteX1" fmla="*/ 9718042 w 9718042"/>
              <a:gd name="connsiteY1" fmla="*/ 0 h 5806018"/>
              <a:gd name="connsiteX2" fmla="*/ 9718042 w 9718042"/>
              <a:gd name="connsiteY2" fmla="*/ 5806018 h 5806018"/>
              <a:gd name="connsiteX3" fmla="*/ 0 w 9718042"/>
              <a:gd name="connsiteY3" fmla="*/ 5806018 h 580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8042" h="5806018">
                <a:moveTo>
                  <a:pt x="0" y="0"/>
                </a:moveTo>
                <a:lnTo>
                  <a:pt x="9718042" y="0"/>
                </a:lnTo>
                <a:lnTo>
                  <a:pt x="9718042" y="5806018"/>
                </a:lnTo>
                <a:lnTo>
                  <a:pt x="0" y="5806018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401748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01 Mock 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47489B-42E4-459D-8AE2-BD71A3EC6B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7818" y="3072342"/>
            <a:ext cx="3827217" cy="2446371"/>
          </a:xfrm>
          <a:custGeom>
            <a:avLst/>
            <a:gdLst>
              <a:gd name="connsiteX0" fmla="*/ 0 w 7656427"/>
              <a:gd name="connsiteY0" fmla="*/ 0 h 4892742"/>
              <a:gd name="connsiteX1" fmla="*/ 7656427 w 7656427"/>
              <a:gd name="connsiteY1" fmla="*/ 0 h 4892742"/>
              <a:gd name="connsiteX2" fmla="*/ 7656427 w 7656427"/>
              <a:gd name="connsiteY2" fmla="*/ 4892742 h 4892742"/>
              <a:gd name="connsiteX3" fmla="*/ 0 w 7656427"/>
              <a:gd name="connsiteY3" fmla="*/ 4892742 h 48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427" h="4892742">
                <a:moveTo>
                  <a:pt x="0" y="0"/>
                </a:moveTo>
                <a:lnTo>
                  <a:pt x="7656427" y="0"/>
                </a:lnTo>
                <a:lnTo>
                  <a:pt x="7656427" y="4892742"/>
                </a:lnTo>
                <a:lnTo>
                  <a:pt x="0" y="489274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864647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2F9910-A52C-4B12-ACB9-506778AE2C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314" y="378619"/>
            <a:ext cx="11430198" cy="6100763"/>
          </a:xfrm>
          <a:custGeom>
            <a:avLst/>
            <a:gdLst>
              <a:gd name="connsiteX0" fmla="*/ 227070 w 22866351"/>
              <a:gd name="connsiteY0" fmla="*/ 0 h 12201525"/>
              <a:gd name="connsiteX1" fmla="*/ 22639279 w 22866351"/>
              <a:gd name="connsiteY1" fmla="*/ 0 h 12201525"/>
              <a:gd name="connsiteX2" fmla="*/ 22866351 w 22866351"/>
              <a:gd name="connsiteY2" fmla="*/ 227070 h 12201525"/>
              <a:gd name="connsiteX3" fmla="*/ 22866351 w 22866351"/>
              <a:gd name="connsiteY3" fmla="*/ 11974455 h 12201525"/>
              <a:gd name="connsiteX4" fmla="*/ 22639279 w 22866351"/>
              <a:gd name="connsiteY4" fmla="*/ 12201525 h 12201525"/>
              <a:gd name="connsiteX5" fmla="*/ 227070 w 22866351"/>
              <a:gd name="connsiteY5" fmla="*/ 12201525 h 12201525"/>
              <a:gd name="connsiteX6" fmla="*/ 0 w 22866351"/>
              <a:gd name="connsiteY6" fmla="*/ 11974455 h 12201525"/>
              <a:gd name="connsiteX7" fmla="*/ 0 w 22866351"/>
              <a:gd name="connsiteY7" fmla="*/ 227070 h 12201525"/>
              <a:gd name="connsiteX8" fmla="*/ 227070 w 22866351"/>
              <a:gd name="connsiteY8" fmla="*/ 0 h 1220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6351" h="12201525">
                <a:moveTo>
                  <a:pt x="227070" y="0"/>
                </a:moveTo>
                <a:lnTo>
                  <a:pt x="22639279" y="0"/>
                </a:lnTo>
                <a:cubicBezTo>
                  <a:pt x="22764687" y="0"/>
                  <a:pt x="22866351" y="101663"/>
                  <a:pt x="22866351" y="227070"/>
                </a:cubicBezTo>
                <a:lnTo>
                  <a:pt x="22866351" y="11974455"/>
                </a:lnTo>
                <a:cubicBezTo>
                  <a:pt x="22866351" y="12099862"/>
                  <a:pt x="22764687" y="12201525"/>
                  <a:pt x="22639279" y="12201525"/>
                </a:cubicBezTo>
                <a:lnTo>
                  <a:pt x="227070" y="12201525"/>
                </a:lnTo>
                <a:cubicBezTo>
                  <a:pt x="101663" y="12201525"/>
                  <a:pt x="0" y="12099862"/>
                  <a:pt x="0" y="11974455"/>
                </a:cubicBezTo>
                <a:lnTo>
                  <a:pt x="0" y="227070"/>
                </a:lnTo>
                <a:cubicBezTo>
                  <a:pt x="0" y="101663"/>
                  <a:pt x="101663" y="0"/>
                  <a:pt x="22707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649047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2 Mock Up 1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1992AA"/>
              </a:gs>
              <a:gs pos="100000">
                <a:srgbClr val="6D5DA2"/>
              </a:gs>
            </a:gsLst>
            <a:lin ang="14100994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3AF1A1E5-479E-455B-BD36-C3E738688434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BA184750-9BDD-4C0D-8EEE-9E7DA5D3E40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D6251B5-85CD-4AE3-BD8F-635BA29662E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A712C3-593C-4F0D-A3AE-CC3A26B849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129" y="1720850"/>
            <a:ext cx="2732958" cy="3738034"/>
          </a:xfrm>
          <a:custGeom>
            <a:avLst/>
            <a:gdLst>
              <a:gd name="connsiteX0" fmla="*/ 0 w 5467340"/>
              <a:gd name="connsiteY0" fmla="*/ 0 h 7476067"/>
              <a:gd name="connsiteX1" fmla="*/ 5467340 w 5467340"/>
              <a:gd name="connsiteY1" fmla="*/ 0 h 7476067"/>
              <a:gd name="connsiteX2" fmla="*/ 5467340 w 5467340"/>
              <a:gd name="connsiteY2" fmla="*/ 7476067 h 7476067"/>
              <a:gd name="connsiteX3" fmla="*/ 0 w 5467340"/>
              <a:gd name="connsiteY3" fmla="*/ 7476067 h 74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340" h="7476067">
                <a:moveTo>
                  <a:pt x="0" y="0"/>
                </a:moveTo>
                <a:lnTo>
                  <a:pt x="5467340" y="0"/>
                </a:lnTo>
                <a:lnTo>
                  <a:pt x="5467340" y="7476067"/>
                </a:lnTo>
                <a:lnTo>
                  <a:pt x="0" y="7476067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837316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6 Mock U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/>
              </a:gs>
              <a:gs pos="100000">
                <a:srgbClr val="FF7202"/>
              </a:gs>
            </a:gsLst>
            <a:lin ang="1802811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4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B62187AD-7D22-4BB4-B409-48EB584598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07F95B14-E0C3-4569-9D9D-0846B5FC5B4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89F5135-10F5-4F47-807D-5E4075451C6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1335E67-24F9-445A-9469-01695CD86C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5288" y="2729153"/>
            <a:ext cx="4076020" cy="2585013"/>
          </a:xfrm>
          <a:custGeom>
            <a:avLst/>
            <a:gdLst>
              <a:gd name="connsiteX0" fmla="*/ 0 w 8154163"/>
              <a:gd name="connsiteY0" fmla="*/ 0 h 5170025"/>
              <a:gd name="connsiteX1" fmla="*/ 8154163 w 8154163"/>
              <a:gd name="connsiteY1" fmla="*/ 0 h 5170025"/>
              <a:gd name="connsiteX2" fmla="*/ 8154163 w 8154163"/>
              <a:gd name="connsiteY2" fmla="*/ 5170025 h 5170025"/>
              <a:gd name="connsiteX3" fmla="*/ 0 w 8154163"/>
              <a:gd name="connsiteY3" fmla="*/ 5170025 h 5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4163" h="5170025">
                <a:moveTo>
                  <a:pt x="0" y="0"/>
                </a:moveTo>
                <a:lnTo>
                  <a:pt x="8154163" y="0"/>
                </a:lnTo>
                <a:lnTo>
                  <a:pt x="8154163" y="5170025"/>
                </a:lnTo>
                <a:lnTo>
                  <a:pt x="0" y="517002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82083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D8524621-0FE4-4339-B21E-C3F9196A19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5A0DC546-9D18-462F-8117-8F191F36CD2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41EEED8-0145-4355-AC22-79D76348938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96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D8524621-0FE4-4339-B21E-C3F9196A19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5A0DC546-9D18-462F-8117-8F191F36CD2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41EEED8-0145-4355-AC22-79D76348938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029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A825394-F832-4844-996A-8798781F7CC0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8CEF79-2F91-44EF-B65C-40382599EA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314" y="378619"/>
            <a:ext cx="11430198" cy="6100763"/>
          </a:xfrm>
          <a:custGeom>
            <a:avLst/>
            <a:gdLst>
              <a:gd name="connsiteX0" fmla="*/ 227070 w 22866351"/>
              <a:gd name="connsiteY0" fmla="*/ 0 h 12201525"/>
              <a:gd name="connsiteX1" fmla="*/ 22639279 w 22866351"/>
              <a:gd name="connsiteY1" fmla="*/ 0 h 12201525"/>
              <a:gd name="connsiteX2" fmla="*/ 22866351 w 22866351"/>
              <a:gd name="connsiteY2" fmla="*/ 227070 h 12201525"/>
              <a:gd name="connsiteX3" fmla="*/ 22866351 w 22866351"/>
              <a:gd name="connsiteY3" fmla="*/ 11974455 h 12201525"/>
              <a:gd name="connsiteX4" fmla="*/ 22639279 w 22866351"/>
              <a:gd name="connsiteY4" fmla="*/ 12201525 h 12201525"/>
              <a:gd name="connsiteX5" fmla="*/ 227070 w 22866351"/>
              <a:gd name="connsiteY5" fmla="*/ 12201525 h 12201525"/>
              <a:gd name="connsiteX6" fmla="*/ 0 w 22866351"/>
              <a:gd name="connsiteY6" fmla="*/ 11974455 h 12201525"/>
              <a:gd name="connsiteX7" fmla="*/ 0 w 22866351"/>
              <a:gd name="connsiteY7" fmla="*/ 227070 h 12201525"/>
              <a:gd name="connsiteX8" fmla="*/ 227070 w 22866351"/>
              <a:gd name="connsiteY8" fmla="*/ 0 h 1220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6351" h="12201525">
                <a:moveTo>
                  <a:pt x="227070" y="0"/>
                </a:moveTo>
                <a:lnTo>
                  <a:pt x="22639279" y="0"/>
                </a:lnTo>
                <a:cubicBezTo>
                  <a:pt x="22764687" y="0"/>
                  <a:pt x="22866351" y="101663"/>
                  <a:pt x="22866351" y="227070"/>
                </a:cubicBezTo>
                <a:lnTo>
                  <a:pt x="22866351" y="11974455"/>
                </a:lnTo>
                <a:cubicBezTo>
                  <a:pt x="22866351" y="12099862"/>
                  <a:pt x="22764687" y="12201525"/>
                  <a:pt x="22639279" y="12201525"/>
                </a:cubicBezTo>
                <a:lnTo>
                  <a:pt x="227070" y="12201525"/>
                </a:lnTo>
                <a:cubicBezTo>
                  <a:pt x="101663" y="12201525"/>
                  <a:pt x="0" y="12099862"/>
                  <a:pt x="0" y="11974455"/>
                </a:cubicBezTo>
                <a:lnTo>
                  <a:pt x="0" y="227070"/>
                </a:lnTo>
                <a:cubicBezTo>
                  <a:pt x="0" y="101663"/>
                  <a:pt x="101663" y="0"/>
                  <a:pt x="22707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559060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Image Part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05AE69-1133-46BB-ACBF-BDC3500A3E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2" y="-1"/>
            <a:ext cx="3047206" cy="6858001"/>
          </a:xfrm>
          <a:custGeom>
            <a:avLst/>
            <a:gdLst>
              <a:gd name="connsiteX0" fmla="*/ 0 w 6096000"/>
              <a:gd name="connsiteY0" fmla="*/ 0 h 13716001"/>
              <a:gd name="connsiteX1" fmla="*/ 6096000 w 6096000"/>
              <a:gd name="connsiteY1" fmla="*/ 0 h 13716001"/>
              <a:gd name="connsiteX2" fmla="*/ 6096000 w 6096000"/>
              <a:gd name="connsiteY2" fmla="*/ 13716001 h 13716001"/>
              <a:gd name="connsiteX3" fmla="*/ 0 w 6096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3716001">
                <a:moveTo>
                  <a:pt x="0" y="0"/>
                </a:moveTo>
                <a:lnTo>
                  <a:pt x="6096000" y="0"/>
                </a:lnTo>
                <a:lnTo>
                  <a:pt x="6096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351257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3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78AE39"/>
              </a:gs>
              <a:gs pos="100000">
                <a:srgbClr val="00A642"/>
              </a:gs>
            </a:gsLst>
            <a:lin ang="740147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3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4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5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6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7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0BC880B-205A-43DF-ABA4-9DE1C5283D9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8039D3B2-104E-441E-A547-3454272B76A4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641EE93-CA38-4A74-897C-2293029040DA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6930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DCEDEF-6493-4B87-92F0-387B851454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5079636" cy="1714501"/>
          </a:xfrm>
          <a:custGeom>
            <a:avLst/>
            <a:gdLst>
              <a:gd name="connsiteX0" fmla="*/ 0 w 10161919"/>
              <a:gd name="connsiteY0" fmla="*/ 0 h 3429001"/>
              <a:gd name="connsiteX1" fmla="*/ 10161919 w 10161919"/>
              <a:gd name="connsiteY1" fmla="*/ 0 h 3429001"/>
              <a:gd name="connsiteX2" fmla="*/ 10161919 w 10161919"/>
              <a:gd name="connsiteY2" fmla="*/ 3429001 h 3429001"/>
              <a:gd name="connsiteX3" fmla="*/ 0 w 10161919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1">
                <a:moveTo>
                  <a:pt x="0" y="0"/>
                </a:moveTo>
                <a:lnTo>
                  <a:pt x="10161919" y="0"/>
                </a:lnTo>
                <a:lnTo>
                  <a:pt x="10161919" y="3429001"/>
                </a:lnTo>
                <a:lnTo>
                  <a:pt x="0" y="3429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3E7101-8FE6-491F-8C81-188DE6E990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-1" y="1714500"/>
            <a:ext cx="5079637" cy="1714500"/>
          </a:xfrm>
          <a:custGeom>
            <a:avLst/>
            <a:gdLst>
              <a:gd name="connsiteX0" fmla="*/ 0 w 10161920"/>
              <a:gd name="connsiteY0" fmla="*/ 0 h 3429000"/>
              <a:gd name="connsiteX1" fmla="*/ 10161920 w 10161920"/>
              <a:gd name="connsiteY1" fmla="*/ 0 h 3429000"/>
              <a:gd name="connsiteX2" fmla="*/ 10161920 w 10161920"/>
              <a:gd name="connsiteY2" fmla="*/ 3429000 h 3429000"/>
              <a:gd name="connsiteX3" fmla="*/ 0 w 101619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20" h="3429000">
                <a:moveTo>
                  <a:pt x="0" y="0"/>
                </a:moveTo>
                <a:lnTo>
                  <a:pt x="10161920" y="0"/>
                </a:lnTo>
                <a:lnTo>
                  <a:pt x="10161920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7D4509-39A5-4E05-AF7B-B72CA22F1A9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429000"/>
            <a:ext cx="5079636" cy="1714500"/>
          </a:xfrm>
          <a:custGeom>
            <a:avLst/>
            <a:gdLst>
              <a:gd name="connsiteX0" fmla="*/ 0 w 10161919"/>
              <a:gd name="connsiteY0" fmla="*/ 0 h 3429000"/>
              <a:gd name="connsiteX1" fmla="*/ 10161919 w 10161919"/>
              <a:gd name="connsiteY1" fmla="*/ 0 h 3429000"/>
              <a:gd name="connsiteX2" fmla="*/ 10161919 w 10161919"/>
              <a:gd name="connsiteY2" fmla="*/ 3429000 h 3429000"/>
              <a:gd name="connsiteX3" fmla="*/ 0 w 1016191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0">
                <a:moveTo>
                  <a:pt x="0" y="0"/>
                </a:moveTo>
                <a:lnTo>
                  <a:pt x="10161919" y="0"/>
                </a:lnTo>
                <a:lnTo>
                  <a:pt x="1016191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4AB00D4-8AC1-4293-9671-AF8D9543422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5143500"/>
            <a:ext cx="5079636" cy="1714500"/>
          </a:xfrm>
          <a:custGeom>
            <a:avLst/>
            <a:gdLst>
              <a:gd name="connsiteX0" fmla="*/ 0 w 10161919"/>
              <a:gd name="connsiteY0" fmla="*/ 0 h 3429000"/>
              <a:gd name="connsiteX1" fmla="*/ 10161919 w 10161919"/>
              <a:gd name="connsiteY1" fmla="*/ 0 h 3429000"/>
              <a:gd name="connsiteX2" fmla="*/ 10161919 w 10161919"/>
              <a:gd name="connsiteY2" fmla="*/ 3429000 h 3429000"/>
              <a:gd name="connsiteX3" fmla="*/ 0 w 1016191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0">
                <a:moveTo>
                  <a:pt x="0" y="0"/>
                </a:moveTo>
                <a:lnTo>
                  <a:pt x="10161919" y="0"/>
                </a:lnTo>
                <a:lnTo>
                  <a:pt x="1016191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EB4E5B-A214-45E1-ABEC-0CA3D1A1174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89570" y="2925763"/>
            <a:ext cx="3975651" cy="2484438"/>
          </a:xfrm>
          <a:custGeom>
            <a:avLst/>
            <a:gdLst>
              <a:gd name="connsiteX0" fmla="*/ 0 w 8154163"/>
              <a:gd name="connsiteY0" fmla="*/ 0 h 5170025"/>
              <a:gd name="connsiteX1" fmla="*/ 8154163 w 8154163"/>
              <a:gd name="connsiteY1" fmla="*/ 0 h 5170025"/>
              <a:gd name="connsiteX2" fmla="*/ 8154163 w 8154163"/>
              <a:gd name="connsiteY2" fmla="*/ 5170025 h 5170025"/>
              <a:gd name="connsiteX3" fmla="*/ 0 w 8154163"/>
              <a:gd name="connsiteY3" fmla="*/ 5170025 h 5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4163" h="5170025">
                <a:moveTo>
                  <a:pt x="0" y="0"/>
                </a:moveTo>
                <a:lnTo>
                  <a:pt x="8154163" y="0"/>
                </a:lnTo>
                <a:lnTo>
                  <a:pt x="8154163" y="5170025"/>
                </a:lnTo>
                <a:lnTo>
                  <a:pt x="0" y="517002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pic>
        <p:nvPicPr>
          <p:cNvPr id="12" name="image2.png" descr="image2.png">
            <a:extLst>
              <a:ext uri="{FF2B5EF4-FFF2-40B4-BE49-F238E27FC236}">
                <a16:creationId xmlns:a16="http://schemas.microsoft.com/office/drawing/2014/main" id="{DBC03D12-69D7-4B2C-8894-88C7846A7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0942" y="2763700"/>
            <a:ext cx="6326765" cy="35405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070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Mock U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0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1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2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3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8FF985-CEEE-4B0D-ACBA-5B2F06557E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4474" y="782690"/>
            <a:ext cx="3650145" cy="5087905"/>
          </a:xfrm>
          <a:custGeom>
            <a:avLst/>
            <a:gdLst>
              <a:gd name="connsiteX0" fmla="*/ 0 w 7302191"/>
              <a:gd name="connsiteY0" fmla="*/ 0 h 10175809"/>
              <a:gd name="connsiteX1" fmla="*/ 7302191 w 7302191"/>
              <a:gd name="connsiteY1" fmla="*/ 0 h 10175809"/>
              <a:gd name="connsiteX2" fmla="*/ 7302191 w 7302191"/>
              <a:gd name="connsiteY2" fmla="*/ 10175809 h 10175809"/>
              <a:gd name="connsiteX3" fmla="*/ 0 w 7302191"/>
              <a:gd name="connsiteY3" fmla="*/ 10175809 h 101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191" h="10175809">
                <a:moveTo>
                  <a:pt x="0" y="0"/>
                </a:moveTo>
                <a:lnTo>
                  <a:pt x="7302191" y="0"/>
                </a:lnTo>
                <a:lnTo>
                  <a:pt x="7302191" y="10175809"/>
                </a:lnTo>
                <a:lnTo>
                  <a:pt x="0" y="1017580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307956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Black Page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9ADE75E2-25F7-4FAD-9E5A-FE183C39C8E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425FEA44-1A0D-43D7-8925-488743229242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211083-3997-48E0-B7B2-693434B6EF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4199467"/>
            <a:ext cx="4881879" cy="2667001"/>
          </a:xfrm>
          <a:custGeom>
            <a:avLst/>
            <a:gdLst>
              <a:gd name="connsiteX0" fmla="*/ 0 w 9766301"/>
              <a:gd name="connsiteY0" fmla="*/ 0 h 5334001"/>
              <a:gd name="connsiteX1" fmla="*/ 9766301 w 9766301"/>
              <a:gd name="connsiteY1" fmla="*/ 0 h 5334001"/>
              <a:gd name="connsiteX2" fmla="*/ 9766301 w 9766301"/>
              <a:gd name="connsiteY2" fmla="*/ 5334001 h 5334001"/>
              <a:gd name="connsiteX3" fmla="*/ 0 w 9766301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6301" h="5334001">
                <a:moveTo>
                  <a:pt x="0" y="0"/>
                </a:moveTo>
                <a:lnTo>
                  <a:pt x="9766301" y="0"/>
                </a:lnTo>
                <a:lnTo>
                  <a:pt x="9766301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C3B0A83-789B-4802-8A21-2AEA00D172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75530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7B18C5-AF80-4FFA-B4E7-5FAB153638B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13295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4202B0B-BB87-4786-90A7-2560CB0DA74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51060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2927411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BE0B1887-C5FD-452C-A5E0-9AB097CD456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23BFE27E-938C-4A3B-BDDD-7CB541ABCDEF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B901632D-54DE-41DB-9776-C93257BBBE0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080D9DB-9155-4BBC-A9E9-C3329494DCC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7723" y="1346895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06056D-647B-4775-99FA-A1A8BE08D7B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24514" y="3624792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D41169E-BBE8-49E9-841D-109FED04B71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1305" y="3624792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9D191B-49AD-4C6F-AA3F-B4922F6D168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878096" y="3624792"/>
            <a:ext cx="2602823" cy="2159001"/>
          </a:xfrm>
          <a:custGeom>
            <a:avLst/>
            <a:gdLst>
              <a:gd name="connsiteX0" fmla="*/ 0 w 5207002"/>
              <a:gd name="connsiteY0" fmla="*/ 0 h 4318001"/>
              <a:gd name="connsiteX1" fmla="*/ 5207002 w 5207002"/>
              <a:gd name="connsiteY1" fmla="*/ 0 h 4318001"/>
              <a:gd name="connsiteX2" fmla="*/ 5207002 w 5207002"/>
              <a:gd name="connsiteY2" fmla="*/ 4318001 h 4318001"/>
              <a:gd name="connsiteX3" fmla="*/ 0 w 5207002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2" h="4318001">
                <a:moveTo>
                  <a:pt x="0" y="0"/>
                </a:moveTo>
                <a:lnTo>
                  <a:pt x="5207002" y="0"/>
                </a:lnTo>
                <a:lnTo>
                  <a:pt x="5207002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7B5B7B-9EF3-463C-8776-39A51DD43BE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878096" y="1346895"/>
            <a:ext cx="2602823" cy="2159001"/>
          </a:xfrm>
          <a:custGeom>
            <a:avLst/>
            <a:gdLst>
              <a:gd name="connsiteX0" fmla="*/ 0 w 5207002"/>
              <a:gd name="connsiteY0" fmla="*/ 0 h 4318001"/>
              <a:gd name="connsiteX1" fmla="*/ 5207002 w 5207002"/>
              <a:gd name="connsiteY1" fmla="*/ 0 h 4318001"/>
              <a:gd name="connsiteX2" fmla="*/ 5207002 w 5207002"/>
              <a:gd name="connsiteY2" fmla="*/ 4318001 h 4318001"/>
              <a:gd name="connsiteX3" fmla="*/ 0 w 5207002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2" h="4318001">
                <a:moveTo>
                  <a:pt x="0" y="0"/>
                </a:moveTo>
                <a:lnTo>
                  <a:pt x="5207002" y="0"/>
                </a:lnTo>
                <a:lnTo>
                  <a:pt x="5207002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536404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s MCK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0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0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1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1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A6A93F4-CFB4-4C48-98CB-8F19F6B66C1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9CD299F6-1FE0-4F3F-8B12-AD6D33B555B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2323FB9-6EC4-452A-8ADD-30FCC7D75C27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A95BB0-DDA1-40A7-842E-7A2076B2B0B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95362" y="1643889"/>
            <a:ext cx="5760595" cy="3715148"/>
          </a:xfrm>
          <a:custGeom>
            <a:avLst/>
            <a:gdLst>
              <a:gd name="connsiteX0" fmla="*/ 0 w 11524192"/>
              <a:gd name="connsiteY0" fmla="*/ 0 h 7430295"/>
              <a:gd name="connsiteX1" fmla="*/ 11524192 w 11524192"/>
              <a:gd name="connsiteY1" fmla="*/ 0 h 7430295"/>
              <a:gd name="connsiteX2" fmla="*/ 11524192 w 11524192"/>
              <a:gd name="connsiteY2" fmla="*/ 7430295 h 7430295"/>
              <a:gd name="connsiteX3" fmla="*/ 0 w 11524192"/>
              <a:gd name="connsiteY3" fmla="*/ 7430295 h 74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4192" h="7430295">
                <a:moveTo>
                  <a:pt x="0" y="0"/>
                </a:moveTo>
                <a:lnTo>
                  <a:pt x="11524192" y="0"/>
                </a:lnTo>
                <a:lnTo>
                  <a:pt x="11524192" y="7430295"/>
                </a:lnTo>
                <a:lnTo>
                  <a:pt x="0" y="743029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91475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Portfolio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89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0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1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2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15926614-80C5-4F05-9C8C-EAD1FDF3E81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925FFDA7-33C9-47C6-9FD4-4A4FF3AC44A7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4F46182E-7CE4-4CDF-932C-748C770CBE60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EAA285A-0EBD-4F0D-8ACF-8E44DD1F2F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853BBF-0745-4E8C-BF4F-D8198B72B0B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37765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DAEC881-5ACA-4279-AF0F-FB37200B645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87553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759EEE-785D-4166-9C43-36CCD75A53D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313295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0523AA-6463-4F8D-AC11-F36CD7BF8F0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5106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9036329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Team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33FFCFF-CDEA-4BD4-A18E-28BB25F3B02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42242" y="2394106"/>
            <a:ext cx="1806105" cy="1806576"/>
          </a:xfrm>
          <a:custGeom>
            <a:avLst/>
            <a:gdLst>
              <a:gd name="connsiteX0" fmla="*/ 0 w 3613151"/>
              <a:gd name="connsiteY0" fmla="*/ 0 h 3613152"/>
              <a:gd name="connsiteX1" fmla="*/ 3613151 w 3613151"/>
              <a:gd name="connsiteY1" fmla="*/ 0 h 3613152"/>
              <a:gd name="connsiteX2" fmla="*/ 3613151 w 3613151"/>
              <a:gd name="connsiteY2" fmla="*/ 3613152 h 3613152"/>
              <a:gd name="connsiteX3" fmla="*/ 0 w 3613151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1" h="3613152">
                <a:moveTo>
                  <a:pt x="0" y="0"/>
                </a:moveTo>
                <a:lnTo>
                  <a:pt x="3613151" y="0"/>
                </a:lnTo>
                <a:lnTo>
                  <a:pt x="3613151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94928EA-C62F-4CC7-88AA-68494D2A77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9068" y="2394106"/>
            <a:ext cx="1806105" cy="1806576"/>
          </a:xfrm>
          <a:custGeom>
            <a:avLst/>
            <a:gdLst>
              <a:gd name="connsiteX0" fmla="*/ 0 w 3613151"/>
              <a:gd name="connsiteY0" fmla="*/ 0 h 3613152"/>
              <a:gd name="connsiteX1" fmla="*/ 3613151 w 3613151"/>
              <a:gd name="connsiteY1" fmla="*/ 0 h 3613152"/>
              <a:gd name="connsiteX2" fmla="*/ 3613151 w 3613151"/>
              <a:gd name="connsiteY2" fmla="*/ 3613152 h 3613152"/>
              <a:gd name="connsiteX3" fmla="*/ 0 w 3613151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1" h="3613152">
                <a:moveTo>
                  <a:pt x="0" y="0"/>
                </a:moveTo>
                <a:lnTo>
                  <a:pt x="3613151" y="0"/>
                </a:lnTo>
                <a:lnTo>
                  <a:pt x="3613151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3555291-B5D6-4133-BD9E-426F98E3C9E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435893" y="2394106"/>
            <a:ext cx="1806105" cy="1806576"/>
          </a:xfrm>
          <a:custGeom>
            <a:avLst/>
            <a:gdLst>
              <a:gd name="connsiteX0" fmla="*/ 0 w 3613150"/>
              <a:gd name="connsiteY0" fmla="*/ 0 h 3613152"/>
              <a:gd name="connsiteX1" fmla="*/ 3613150 w 3613150"/>
              <a:gd name="connsiteY1" fmla="*/ 0 h 3613152"/>
              <a:gd name="connsiteX2" fmla="*/ 3613150 w 3613150"/>
              <a:gd name="connsiteY2" fmla="*/ 3613152 h 3613152"/>
              <a:gd name="connsiteX3" fmla="*/ 0 w 3613150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0" h="3613152">
                <a:moveTo>
                  <a:pt x="0" y="0"/>
                </a:moveTo>
                <a:lnTo>
                  <a:pt x="3613150" y="0"/>
                </a:lnTo>
                <a:lnTo>
                  <a:pt x="3613150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9B5C88-E19A-4E17-8A4E-F2D02CB6E66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382720" y="2394106"/>
            <a:ext cx="1806105" cy="1806576"/>
          </a:xfrm>
          <a:custGeom>
            <a:avLst/>
            <a:gdLst>
              <a:gd name="connsiteX0" fmla="*/ 0 w 3613150"/>
              <a:gd name="connsiteY0" fmla="*/ 0 h 3613152"/>
              <a:gd name="connsiteX1" fmla="*/ 3613150 w 3613150"/>
              <a:gd name="connsiteY1" fmla="*/ 0 h 3613152"/>
              <a:gd name="connsiteX2" fmla="*/ 3613150 w 3613150"/>
              <a:gd name="connsiteY2" fmla="*/ 3613152 h 3613152"/>
              <a:gd name="connsiteX3" fmla="*/ 0 w 3613150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0" h="3613152">
                <a:moveTo>
                  <a:pt x="0" y="0"/>
                </a:moveTo>
                <a:lnTo>
                  <a:pt x="3613150" y="0"/>
                </a:lnTo>
                <a:lnTo>
                  <a:pt x="3613150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7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3894108D-CDA7-44B0-BA51-335D70C889CD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A0324F19-BF52-4982-B475-D19F7FE6BA4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064A312-C380-4D27-A066-A986A5170A23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840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Phone Im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D74F3B35-20B4-4695-84EC-289E527C911F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F2879E6-1986-4B63-84C6-ED611B6D1C59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97B53D1-9692-45D4-A1F3-90F361D0907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0301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ank Slides Phone Im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D74F3B35-20B4-4695-84EC-289E527C911F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F2879E6-1986-4B63-84C6-ED611B6D1C59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97B53D1-9692-45D4-A1F3-90F361D0907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232D50D8-DD06-4101-BC56-16026D2FF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2500" y="1538288"/>
            <a:ext cx="1914820" cy="4098132"/>
          </a:xfrm>
          <a:custGeom>
            <a:avLst/>
            <a:gdLst>
              <a:gd name="connsiteX0" fmla="*/ 707106 w 3830642"/>
              <a:gd name="connsiteY0" fmla="*/ 0 h 8195454"/>
              <a:gd name="connsiteX1" fmla="*/ 858742 w 3830642"/>
              <a:gd name="connsiteY1" fmla="*/ 0 h 8195454"/>
              <a:gd name="connsiteX2" fmla="*/ 886586 w 3830642"/>
              <a:gd name="connsiteY2" fmla="*/ 41357 h 8195454"/>
              <a:gd name="connsiteX3" fmla="*/ 886232 w 3830642"/>
              <a:gd name="connsiteY3" fmla="*/ 86128 h 8195454"/>
              <a:gd name="connsiteX4" fmla="*/ 888892 w 3830642"/>
              <a:gd name="connsiteY4" fmla="*/ 133176 h 8195454"/>
              <a:gd name="connsiteX5" fmla="*/ 899710 w 3830642"/>
              <a:gd name="connsiteY5" fmla="*/ 184018 h 8195454"/>
              <a:gd name="connsiteX6" fmla="*/ 987854 w 3830642"/>
              <a:gd name="connsiteY6" fmla="*/ 272423 h 8195454"/>
              <a:gd name="connsiteX7" fmla="*/ 1037336 w 3830642"/>
              <a:gd name="connsiteY7" fmla="*/ 280011 h 8195454"/>
              <a:gd name="connsiteX8" fmla="*/ 1115904 w 3830642"/>
              <a:gd name="connsiteY8" fmla="*/ 281150 h 8195454"/>
              <a:gd name="connsiteX9" fmla="*/ 2695938 w 3830642"/>
              <a:gd name="connsiteY9" fmla="*/ 281150 h 8195454"/>
              <a:gd name="connsiteX10" fmla="*/ 2774506 w 3830642"/>
              <a:gd name="connsiteY10" fmla="*/ 280011 h 8195454"/>
              <a:gd name="connsiteX11" fmla="*/ 2824164 w 3830642"/>
              <a:gd name="connsiteY11" fmla="*/ 272423 h 8195454"/>
              <a:gd name="connsiteX12" fmla="*/ 2912308 w 3830642"/>
              <a:gd name="connsiteY12" fmla="*/ 184018 h 8195454"/>
              <a:gd name="connsiteX13" fmla="*/ 2921354 w 3830642"/>
              <a:gd name="connsiteY13" fmla="*/ 133176 h 8195454"/>
              <a:gd name="connsiteX14" fmla="*/ 2922950 w 3830642"/>
              <a:gd name="connsiteY14" fmla="*/ 133176 h 8195454"/>
              <a:gd name="connsiteX15" fmla="*/ 2922950 w 3830642"/>
              <a:gd name="connsiteY15" fmla="*/ 42115 h 8195454"/>
              <a:gd name="connsiteX16" fmla="*/ 2924192 w 3830642"/>
              <a:gd name="connsiteY16" fmla="*/ 31871 h 8195454"/>
              <a:gd name="connsiteX17" fmla="*/ 2946006 w 3830642"/>
              <a:gd name="connsiteY17" fmla="*/ 0 h 8195454"/>
              <a:gd name="connsiteX18" fmla="*/ 3123358 w 3830642"/>
              <a:gd name="connsiteY18" fmla="*/ 0 h 8195454"/>
              <a:gd name="connsiteX19" fmla="*/ 3538542 w 3830642"/>
              <a:gd name="connsiteY19" fmla="*/ 34527 h 8195454"/>
              <a:gd name="connsiteX20" fmla="*/ 3795702 w 3830642"/>
              <a:gd name="connsiteY20" fmla="*/ 292153 h 8195454"/>
              <a:gd name="connsiteX21" fmla="*/ 3830642 w 3830642"/>
              <a:gd name="connsiteY21" fmla="*/ 706858 h 8195454"/>
              <a:gd name="connsiteX22" fmla="*/ 3830642 w 3830642"/>
              <a:gd name="connsiteY22" fmla="*/ 7488596 h 8195454"/>
              <a:gd name="connsiteX23" fmla="*/ 3795702 w 3830642"/>
              <a:gd name="connsiteY23" fmla="*/ 7903302 h 8195454"/>
              <a:gd name="connsiteX24" fmla="*/ 3538542 w 3830642"/>
              <a:gd name="connsiteY24" fmla="*/ 8160928 h 8195454"/>
              <a:gd name="connsiteX25" fmla="*/ 3123358 w 3830642"/>
              <a:gd name="connsiteY25" fmla="*/ 8195454 h 8195454"/>
              <a:gd name="connsiteX26" fmla="*/ 707106 w 3830642"/>
              <a:gd name="connsiteY26" fmla="*/ 8195454 h 8195454"/>
              <a:gd name="connsiteX27" fmla="*/ 292100 w 3830642"/>
              <a:gd name="connsiteY27" fmla="*/ 8160928 h 8195454"/>
              <a:gd name="connsiteX28" fmla="*/ 34406 w 3830642"/>
              <a:gd name="connsiteY28" fmla="*/ 7903302 h 8195454"/>
              <a:gd name="connsiteX29" fmla="*/ 0 w 3830642"/>
              <a:gd name="connsiteY29" fmla="*/ 7488596 h 8195454"/>
              <a:gd name="connsiteX30" fmla="*/ 0 w 3830642"/>
              <a:gd name="connsiteY30" fmla="*/ 706858 h 8195454"/>
              <a:gd name="connsiteX31" fmla="*/ 34406 w 3830642"/>
              <a:gd name="connsiteY31" fmla="*/ 292153 h 8195454"/>
              <a:gd name="connsiteX32" fmla="*/ 292100 w 3830642"/>
              <a:gd name="connsiteY32" fmla="*/ 34527 h 8195454"/>
              <a:gd name="connsiteX33" fmla="*/ 707106 w 3830642"/>
              <a:gd name="connsiteY33" fmla="*/ 0 h 81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830642" h="8195454">
                <a:moveTo>
                  <a:pt x="707106" y="0"/>
                </a:moveTo>
                <a:lnTo>
                  <a:pt x="858742" y="0"/>
                </a:lnTo>
                <a:cubicBezTo>
                  <a:pt x="872576" y="10244"/>
                  <a:pt x="883216" y="23904"/>
                  <a:pt x="886586" y="41357"/>
                </a:cubicBezTo>
                <a:cubicBezTo>
                  <a:pt x="889424" y="56154"/>
                  <a:pt x="886764" y="71331"/>
                  <a:pt x="886232" y="86128"/>
                </a:cubicBezTo>
                <a:cubicBezTo>
                  <a:pt x="885700" y="101684"/>
                  <a:pt x="887118" y="117620"/>
                  <a:pt x="888892" y="133176"/>
                </a:cubicBezTo>
                <a:cubicBezTo>
                  <a:pt x="891020" y="150250"/>
                  <a:pt x="893858" y="167324"/>
                  <a:pt x="899710" y="184018"/>
                </a:cubicBezTo>
                <a:cubicBezTo>
                  <a:pt x="914254" y="225375"/>
                  <a:pt x="946708" y="257625"/>
                  <a:pt x="987854" y="272423"/>
                </a:cubicBezTo>
                <a:cubicBezTo>
                  <a:pt x="1000624" y="276976"/>
                  <a:pt x="1016586" y="278873"/>
                  <a:pt x="1037336" y="280011"/>
                </a:cubicBezTo>
                <a:cubicBezTo>
                  <a:pt x="1058264" y="281150"/>
                  <a:pt x="1083980" y="281150"/>
                  <a:pt x="1115904" y="281150"/>
                </a:cubicBezTo>
                <a:lnTo>
                  <a:pt x="2695938" y="281150"/>
                </a:lnTo>
                <a:cubicBezTo>
                  <a:pt x="2728040" y="281150"/>
                  <a:pt x="2753756" y="281150"/>
                  <a:pt x="2774506" y="280011"/>
                </a:cubicBezTo>
                <a:cubicBezTo>
                  <a:pt x="2795434" y="278873"/>
                  <a:pt x="2811394" y="276976"/>
                  <a:pt x="2824164" y="272423"/>
                </a:cubicBezTo>
                <a:cubicBezTo>
                  <a:pt x="2864246" y="256108"/>
                  <a:pt x="2895992" y="224237"/>
                  <a:pt x="2912308" y="184018"/>
                </a:cubicBezTo>
                <a:cubicBezTo>
                  <a:pt x="2918694" y="167703"/>
                  <a:pt x="2922772" y="150250"/>
                  <a:pt x="2921354" y="133176"/>
                </a:cubicBezTo>
                <a:lnTo>
                  <a:pt x="2922950" y="133176"/>
                </a:lnTo>
                <a:lnTo>
                  <a:pt x="2922950" y="42115"/>
                </a:lnTo>
                <a:cubicBezTo>
                  <a:pt x="2923482" y="38701"/>
                  <a:pt x="2923304" y="35286"/>
                  <a:pt x="2924192" y="31871"/>
                </a:cubicBezTo>
                <a:cubicBezTo>
                  <a:pt x="2927562" y="18591"/>
                  <a:pt x="2935720" y="8347"/>
                  <a:pt x="2946006" y="0"/>
                </a:cubicBezTo>
                <a:lnTo>
                  <a:pt x="3123358" y="0"/>
                </a:lnTo>
                <a:cubicBezTo>
                  <a:pt x="3330862" y="0"/>
                  <a:pt x="3455540" y="0"/>
                  <a:pt x="3538542" y="34527"/>
                </a:cubicBezTo>
                <a:cubicBezTo>
                  <a:pt x="3658254" y="78160"/>
                  <a:pt x="3752074" y="172636"/>
                  <a:pt x="3795702" y="292153"/>
                </a:cubicBezTo>
                <a:cubicBezTo>
                  <a:pt x="3830286" y="375245"/>
                  <a:pt x="3830642" y="499316"/>
                  <a:pt x="3830642" y="706858"/>
                </a:cubicBezTo>
                <a:lnTo>
                  <a:pt x="3830642" y="7488596"/>
                </a:lnTo>
                <a:cubicBezTo>
                  <a:pt x="3830642" y="7696139"/>
                  <a:pt x="3830286" y="7820209"/>
                  <a:pt x="3795702" y="7903302"/>
                </a:cubicBezTo>
                <a:cubicBezTo>
                  <a:pt x="3752074" y="8022818"/>
                  <a:pt x="3658254" y="8117294"/>
                  <a:pt x="3538542" y="8160928"/>
                </a:cubicBezTo>
                <a:cubicBezTo>
                  <a:pt x="3455540" y="8195454"/>
                  <a:pt x="3330862" y="8195454"/>
                  <a:pt x="3123358" y="8195454"/>
                </a:cubicBezTo>
                <a:lnTo>
                  <a:pt x="707106" y="8195454"/>
                </a:lnTo>
                <a:cubicBezTo>
                  <a:pt x="499602" y="8195454"/>
                  <a:pt x="375100" y="8195454"/>
                  <a:pt x="292100" y="8160928"/>
                </a:cubicBezTo>
                <a:cubicBezTo>
                  <a:pt x="172386" y="8117294"/>
                  <a:pt x="78036" y="8022818"/>
                  <a:pt x="34406" y="7903302"/>
                </a:cubicBezTo>
                <a:cubicBezTo>
                  <a:pt x="-178" y="7820209"/>
                  <a:pt x="0" y="7696139"/>
                  <a:pt x="0" y="7488596"/>
                </a:cubicBezTo>
                <a:lnTo>
                  <a:pt x="0" y="706858"/>
                </a:lnTo>
                <a:cubicBezTo>
                  <a:pt x="0" y="499316"/>
                  <a:pt x="-178" y="375245"/>
                  <a:pt x="34406" y="292153"/>
                </a:cubicBezTo>
                <a:cubicBezTo>
                  <a:pt x="78036" y="172636"/>
                  <a:pt x="172386" y="78160"/>
                  <a:pt x="292100" y="34527"/>
                </a:cubicBezTo>
                <a:cubicBezTo>
                  <a:pt x="375100" y="0"/>
                  <a:pt x="499602" y="0"/>
                  <a:pt x="70710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05379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ark Blank Slides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53BD70A-9C5C-4D45-BAFA-E77087388A3E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DE892D4C-C390-4B0C-B155-5F80017CBEAC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FDAACA67-ACB4-4AA4-BB35-3996A946048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9DE3A41-D9C2-4F13-AA34-F76B44833C0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1458879"/>
            <a:ext cx="6094413" cy="4256750"/>
          </a:xfrm>
          <a:custGeom>
            <a:avLst/>
            <a:gdLst>
              <a:gd name="connsiteX0" fmla="*/ 0 w 12192001"/>
              <a:gd name="connsiteY0" fmla="*/ 0 h 8513499"/>
              <a:gd name="connsiteX1" fmla="*/ 12192001 w 12192001"/>
              <a:gd name="connsiteY1" fmla="*/ 0 h 8513499"/>
              <a:gd name="connsiteX2" fmla="*/ 12192001 w 12192001"/>
              <a:gd name="connsiteY2" fmla="*/ 8513499 h 8513499"/>
              <a:gd name="connsiteX3" fmla="*/ 0 w 12192001"/>
              <a:gd name="connsiteY3" fmla="*/ 8513499 h 8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8513499">
                <a:moveTo>
                  <a:pt x="0" y="0"/>
                </a:moveTo>
                <a:lnTo>
                  <a:pt x="12192001" y="0"/>
                </a:lnTo>
                <a:lnTo>
                  <a:pt x="12192001" y="8513499"/>
                </a:lnTo>
                <a:lnTo>
                  <a:pt x="0" y="8513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854009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4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00A19C"/>
              </a:gs>
              <a:gs pos="100000">
                <a:srgbClr val="557BA1"/>
              </a:gs>
            </a:gsLst>
            <a:lin ang="12574034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8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9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0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1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2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2CA33050-2BAA-4C1C-96BB-9ABD4973534C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E017BFE-6D0B-47FC-9EFC-D09072D4D7E2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A935BBC4-6423-46F3-B88B-74ED76402F9F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1959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Singl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5C8886F9-C8CF-4EF5-967C-D6140D2BE1C3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4CA60189-FAC7-4BF8-88E6-5DAF3AEA14D1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0A1AE409-8DEE-40C6-BF8D-8FAB2C1CBB24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1088A8F-B40A-47B2-AF0F-2E18739FB1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27415" y="1458879"/>
            <a:ext cx="2602823" cy="4261975"/>
          </a:xfrm>
          <a:custGeom>
            <a:avLst/>
            <a:gdLst>
              <a:gd name="connsiteX0" fmla="*/ 0 w 5207001"/>
              <a:gd name="connsiteY0" fmla="*/ 0 h 8523949"/>
              <a:gd name="connsiteX1" fmla="*/ 5207001 w 5207001"/>
              <a:gd name="connsiteY1" fmla="*/ 0 h 8523949"/>
              <a:gd name="connsiteX2" fmla="*/ 5207001 w 5207001"/>
              <a:gd name="connsiteY2" fmla="*/ 8523949 h 8523949"/>
              <a:gd name="connsiteX3" fmla="*/ 0 w 5207001"/>
              <a:gd name="connsiteY3" fmla="*/ 8523949 h 85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8523949">
                <a:moveTo>
                  <a:pt x="0" y="0"/>
                </a:moveTo>
                <a:lnTo>
                  <a:pt x="5207001" y="0"/>
                </a:lnTo>
                <a:lnTo>
                  <a:pt x="5207001" y="8523949"/>
                </a:lnTo>
                <a:lnTo>
                  <a:pt x="0" y="852394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8971818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Header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4C73984-6574-430D-9148-76012816C0B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1258EED4-A8DE-4398-AC59-D54802C104A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8AD44D8-A609-4E7C-A347-EAF0E55F348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01EDBA-485F-4679-BA4C-4E466415F51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88825" cy="2486026"/>
          </a:xfrm>
          <a:custGeom>
            <a:avLst/>
            <a:gdLst>
              <a:gd name="connsiteX0" fmla="*/ 0 w 24384000"/>
              <a:gd name="connsiteY0" fmla="*/ 0 h 4972051"/>
              <a:gd name="connsiteX1" fmla="*/ 24384000 w 24384000"/>
              <a:gd name="connsiteY1" fmla="*/ 0 h 4972051"/>
              <a:gd name="connsiteX2" fmla="*/ 24384000 w 24384000"/>
              <a:gd name="connsiteY2" fmla="*/ 4972051 h 4972051"/>
              <a:gd name="connsiteX3" fmla="*/ 0 w 24384000"/>
              <a:gd name="connsiteY3" fmla="*/ 4972051 h 497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972051">
                <a:moveTo>
                  <a:pt x="0" y="0"/>
                </a:moveTo>
                <a:lnTo>
                  <a:pt x="24384000" y="0"/>
                </a:lnTo>
                <a:lnTo>
                  <a:pt x="24384000" y="4972051"/>
                </a:lnTo>
                <a:lnTo>
                  <a:pt x="0" y="497205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651496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 MK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036BAA1-77F2-4BC5-98E8-52CA39E5C909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E933A75D-262D-48E8-8B12-8735B8265147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ADFD9B87-A68A-4521-AE4C-A524FB4F1DCE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448314-1D0E-418C-8D7A-BC86E00A34E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-131564" y="1808411"/>
            <a:ext cx="5200751" cy="3368543"/>
          </a:xfrm>
          <a:custGeom>
            <a:avLst/>
            <a:gdLst>
              <a:gd name="connsiteX0" fmla="*/ 0 w 10404211"/>
              <a:gd name="connsiteY0" fmla="*/ 0 h 6737086"/>
              <a:gd name="connsiteX1" fmla="*/ 10404211 w 10404211"/>
              <a:gd name="connsiteY1" fmla="*/ 0 h 6737086"/>
              <a:gd name="connsiteX2" fmla="*/ 10404211 w 10404211"/>
              <a:gd name="connsiteY2" fmla="*/ 6737086 h 6737086"/>
              <a:gd name="connsiteX3" fmla="*/ 0 w 10404211"/>
              <a:gd name="connsiteY3" fmla="*/ 6737086 h 67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4211" h="6737086">
                <a:moveTo>
                  <a:pt x="0" y="0"/>
                </a:moveTo>
                <a:lnTo>
                  <a:pt x="10404211" y="0"/>
                </a:lnTo>
                <a:lnTo>
                  <a:pt x="10404211" y="6737086"/>
                </a:lnTo>
                <a:lnTo>
                  <a:pt x="0" y="6737086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459984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918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F581B64C-1DF4-48D2-8084-730D15941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80250">
            <a:off x="4942396" y="-2020423"/>
            <a:ext cx="5856057" cy="7784488"/>
          </a:xfrm>
          <a:custGeom>
            <a:avLst/>
            <a:gdLst>
              <a:gd name="connsiteX0" fmla="*/ 11124700 w 11715164"/>
              <a:gd name="connsiteY0" fmla="*/ 0 h 15568976"/>
              <a:gd name="connsiteX1" fmla="*/ 11715164 w 11715164"/>
              <a:gd name="connsiteY1" fmla="*/ 12008216 h 15568976"/>
              <a:gd name="connsiteX2" fmla="*/ 0 w 11715164"/>
              <a:gd name="connsiteY2" fmla="*/ 15568976 h 15568976"/>
              <a:gd name="connsiteX3" fmla="*/ 1493815 w 11715164"/>
              <a:gd name="connsiteY3" fmla="*/ 5769348 h 155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164" h="15568976">
                <a:moveTo>
                  <a:pt x="11124700" y="0"/>
                </a:moveTo>
                <a:lnTo>
                  <a:pt x="11715164" y="12008216"/>
                </a:lnTo>
                <a:lnTo>
                  <a:pt x="0" y="15568976"/>
                </a:lnTo>
                <a:lnTo>
                  <a:pt x="1493815" y="576934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23882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474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46D490C2-946B-4BCB-929D-CC32D7C83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661000">
            <a:off x="2391540" y="313815"/>
            <a:ext cx="3785992" cy="8304480"/>
          </a:xfrm>
          <a:custGeom>
            <a:avLst/>
            <a:gdLst>
              <a:gd name="connsiteX0" fmla="*/ 6916021 w 7571984"/>
              <a:gd name="connsiteY0" fmla="*/ 5137780 h 16613287"/>
              <a:gd name="connsiteX1" fmla="*/ 7571984 w 7571984"/>
              <a:gd name="connsiteY1" fmla="*/ 16613287 h 16613287"/>
              <a:gd name="connsiteX2" fmla="*/ 0 w 7571984"/>
              <a:gd name="connsiteY2" fmla="*/ 11571544 h 16613287"/>
              <a:gd name="connsiteX3" fmla="*/ 387898 w 7571984"/>
              <a:gd name="connsiteY3" fmla="*/ 0 h 166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984" h="16613287">
                <a:moveTo>
                  <a:pt x="6916021" y="5137780"/>
                </a:moveTo>
                <a:lnTo>
                  <a:pt x="7571984" y="16613287"/>
                </a:lnTo>
                <a:lnTo>
                  <a:pt x="0" y="11571544"/>
                </a:lnTo>
                <a:lnTo>
                  <a:pt x="387898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116211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d 05 Singl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4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4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EAAD7AFB-40A7-4959-B28E-227B18DD334F}"/>
              </a:ext>
            </a:extLst>
          </p:cNvPr>
          <p:cNvSpPr/>
          <p:nvPr userDrawn="1"/>
        </p:nvSpPr>
        <p:spPr>
          <a:xfrm>
            <a:off x="5348346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9CE5C9-B12F-4DA1-8034-C5C94D976A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988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Black P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0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1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2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3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06891545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657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5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28D4966A-0822-41E7-8E64-5C6EFF936FCD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4ABE48AB-D467-437D-B8B2-6195173F9640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F9EFD275-8BC5-4E2E-B50C-45CE08C17B2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9316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5AAFA71-E177-43F8-85D8-5E6948296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9314" y="378619"/>
            <a:ext cx="11430198" cy="6100763"/>
          </a:xfrm>
          <a:prstGeom prst="roundRect">
            <a:avLst>
              <a:gd name="adj" fmla="val 1861"/>
            </a:avLst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A825394-F832-4844-996A-8798781F7CC0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3223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3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78AE39"/>
              </a:gs>
              <a:gs pos="100000">
                <a:srgbClr val="00A642"/>
              </a:gs>
            </a:gsLst>
            <a:lin ang="740147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3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4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5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6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7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0BC880B-205A-43DF-ABA4-9DE1C5283D9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8039D3B2-104E-441E-A547-3454272B76A4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641EE93-CA38-4A74-897C-2293029040DA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1376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4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00A19C"/>
              </a:gs>
              <a:gs pos="100000">
                <a:srgbClr val="557BA1"/>
              </a:gs>
            </a:gsLst>
            <a:lin ang="12574034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8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9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0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1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2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2CA33050-2BAA-4C1C-96BB-9ABD4973534C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E017BFE-6D0B-47FC-9EFC-D09072D4D7E2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A935BBC4-6423-46F3-B88B-74ED76402F9F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2192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718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6917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360D801B-7A1E-4FDB-B457-E2394B6F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907" y="2863949"/>
            <a:ext cx="1478967" cy="1479352"/>
          </a:xfrm>
          <a:custGeom>
            <a:avLst/>
            <a:gdLst>
              <a:gd name="connsiteX0" fmla="*/ 1479489 w 2958704"/>
              <a:gd name="connsiteY0" fmla="*/ 0 h 2958704"/>
              <a:gd name="connsiteX1" fmla="*/ 2958704 w 2958704"/>
              <a:gd name="connsiteY1" fmla="*/ 1479489 h 2958704"/>
              <a:gd name="connsiteX2" fmla="*/ 1479489 w 2958704"/>
              <a:gd name="connsiteY2" fmla="*/ 2958704 h 2958704"/>
              <a:gd name="connsiteX3" fmla="*/ 0 w 2958704"/>
              <a:gd name="connsiteY3" fmla="*/ 1479489 h 2958704"/>
              <a:gd name="connsiteX4" fmla="*/ 1479489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89" y="0"/>
                </a:moveTo>
                <a:cubicBezTo>
                  <a:pt x="2296557" y="0"/>
                  <a:pt x="2958704" y="662558"/>
                  <a:pt x="2958704" y="1479489"/>
                </a:cubicBezTo>
                <a:cubicBezTo>
                  <a:pt x="2958704" y="2296557"/>
                  <a:pt x="2296557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EC5023F-A617-4CC1-9353-08302D5C8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082" y="2863949"/>
            <a:ext cx="1478967" cy="1479352"/>
          </a:xfrm>
          <a:custGeom>
            <a:avLst/>
            <a:gdLst>
              <a:gd name="connsiteX0" fmla="*/ 1479489 w 2958705"/>
              <a:gd name="connsiteY0" fmla="*/ 0 h 2958704"/>
              <a:gd name="connsiteX1" fmla="*/ 2958705 w 2958705"/>
              <a:gd name="connsiteY1" fmla="*/ 1479489 h 2958704"/>
              <a:gd name="connsiteX2" fmla="*/ 1479489 w 2958705"/>
              <a:gd name="connsiteY2" fmla="*/ 2958704 h 2958704"/>
              <a:gd name="connsiteX3" fmla="*/ 0 w 2958705"/>
              <a:gd name="connsiteY3" fmla="*/ 1479489 h 2958704"/>
              <a:gd name="connsiteX4" fmla="*/ 1479489 w 2958705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5" h="2958704">
                <a:moveTo>
                  <a:pt x="1479489" y="0"/>
                </a:moveTo>
                <a:cubicBezTo>
                  <a:pt x="2296558" y="0"/>
                  <a:pt x="2958705" y="662558"/>
                  <a:pt x="2958705" y="1479489"/>
                </a:cubicBezTo>
                <a:cubicBezTo>
                  <a:pt x="2958705" y="2296557"/>
                  <a:pt x="2296558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20" name="Picture Placeholder 20">
            <a:extLst>
              <a:ext uri="{FF2B5EF4-FFF2-40B4-BE49-F238E27FC236}">
                <a16:creationId xmlns:a16="http://schemas.microsoft.com/office/drawing/2014/main" id="{3C0DCF67-12AE-4DCA-80C4-26268AD12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1257" y="2863949"/>
            <a:ext cx="1478967" cy="1479352"/>
          </a:xfrm>
          <a:custGeom>
            <a:avLst/>
            <a:gdLst>
              <a:gd name="connsiteX0" fmla="*/ 1479489 w 2958704"/>
              <a:gd name="connsiteY0" fmla="*/ 0 h 2958704"/>
              <a:gd name="connsiteX1" fmla="*/ 2958704 w 2958704"/>
              <a:gd name="connsiteY1" fmla="*/ 1479489 h 2958704"/>
              <a:gd name="connsiteX2" fmla="*/ 1479489 w 2958704"/>
              <a:gd name="connsiteY2" fmla="*/ 2958704 h 2958704"/>
              <a:gd name="connsiteX3" fmla="*/ 0 w 2958704"/>
              <a:gd name="connsiteY3" fmla="*/ 1479489 h 2958704"/>
              <a:gd name="connsiteX4" fmla="*/ 1479489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89" y="0"/>
                </a:moveTo>
                <a:cubicBezTo>
                  <a:pt x="2296557" y="0"/>
                  <a:pt x="2958704" y="662558"/>
                  <a:pt x="2958704" y="1479489"/>
                </a:cubicBezTo>
                <a:cubicBezTo>
                  <a:pt x="2958704" y="2296557"/>
                  <a:pt x="2296557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21" name="Picture Placeholder 22">
            <a:extLst>
              <a:ext uri="{FF2B5EF4-FFF2-40B4-BE49-F238E27FC236}">
                <a16:creationId xmlns:a16="http://schemas.microsoft.com/office/drawing/2014/main" id="{2021CFB2-1CC4-4994-B787-BD8A14B70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1430" y="2863949"/>
            <a:ext cx="1478967" cy="1479352"/>
          </a:xfrm>
          <a:custGeom>
            <a:avLst/>
            <a:gdLst>
              <a:gd name="connsiteX0" fmla="*/ 1479490 w 2958704"/>
              <a:gd name="connsiteY0" fmla="*/ 0 h 2958704"/>
              <a:gd name="connsiteX1" fmla="*/ 2958704 w 2958704"/>
              <a:gd name="connsiteY1" fmla="*/ 1479489 h 2958704"/>
              <a:gd name="connsiteX2" fmla="*/ 1479490 w 2958704"/>
              <a:gd name="connsiteY2" fmla="*/ 2958704 h 2958704"/>
              <a:gd name="connsiteX3" fmla="*/ 0 w 2958704"/>
              <a:gd name="connsiteY3" fmla="*/ 1479489 h 2958704"/>
              <a:gd name="connsiteX4" fmla="*/ 1479490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90" y="0"/>
                </a:moveTo>
                <a:cubicBezTo>
                  <a:pt x="2296558" y="0"/>
                  <a:pt x="2958704" y="662558"/>
                  <a:pt x="2958704" y="1479489"/>
                </a:cubicBezTo>
                <a:cubicBezTo>
                  <a:pt x="2958704" y="2296557"/>
                  <a:pt x="2296558" y="2958704"/>
                  <a:pt x="1479490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9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74649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6966DE-1A8C-47BC-9A9E-58F0CF760A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1688" y="378817"/>
            <a:ext cx="3417659" cy="6100366"/>
          </a:xfrm>
          <a:custGeom>
            <a:avLst/>
            <a:gdLst>
              <a:gd name="connsiteX0" fmla="*/ 0 w 6837099"/>
              <a:gd name="connsiteY0" fmla="*/ 0 h 12200732"/>
              <a:gd name="connsiteX1" fmla="*/ 6837099 w 6837099"/>
              <a:gd name="connsiteY1" fmla="*/ 0 h 12200732"/>
              <a:gd name="connsiteX2" fmla="*/ 6837099 w 6837099"/>
              <a:gd name="connsiteY2" fmla="*/ 12200732 h 12200732"/>
              <a:gd name="connsiteX3" fmla="*/ 0 w 6837099"/>
              <a:gd name="connsiteY3" fmla="*/ 12200732 h 122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099" h="12200732">
                <a:moveTo>
                  <a:pt x="0" y="0"/>
                </a:moveTo>
                <a:lnTo>
                  <a:pt x="6837099" y="0"/>
                </a:lnTo>
                <a:lnTo>
                  <a:pt x="6837099" y="12200732"/>
                </a:lnTo>
                <a:lnTo>
                  <a:pt x="0" y="1220073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6B33EB52-A023-4D4F-B3F6-F9FBEE0D9FA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0" name="GRAVIDIENT. Unique Design Concept">
            <a:extLst>
              <a:ext uri="{FF2B5EF4-FFF2-40B4-BE49-F238E27FC236}">
                <a16:creationId xmlns:a16="http://schemas.microsoft.com/office/drawing/2014/main" id="{2E7E9A9C-25D0-46A6-87D2-10BAA4BAAA4C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095148E-19F4-4577-8038-166DDEF56722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05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3ADA7-56A7-478D-865B-254650830C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31688" y="378817"/>
            <a:ext cx="3417659" cy="6100366"/>
          </a:xfrm>
          <a:custGeom>
            <a:avLst/>
            <a:gdLst>
              <a:gd name="connsiteX0" fmla="*/ 0 w 6837099"/>
              <a:gd name="connsiteY0" fmla="*/ 0 h 12200732"/>
              <a:gd name="connsiteX1" fmla="*/ 6837099 w 6837099"/>
              <a:gd name="connsiteY1" fmla="*/ 0 h 12200732"/>
              <a:gd name="connsiteX2" fmla="*/ 6837099 w 6837099"/>
              <a:gd name="connsiteY2" fmla="*/ 12200732 h 12200732"/>
              <a:gd name="connsiteX3" fmla="*/ 0 w 6837099"/>
              <a:gd name="connsiteY3" fmla="*/ 12200732 h 122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099" h="12200732">
                <a:moveTo>
                  <a:pt x="0" y="0"/>
                </a:moveTo>
                <a:lnTo>
                  <a:pt x="6837099" y="0"/>
                </a:lnTo>
                <a:lnTo>
                  <a:pt x="6837099" y="12200732"/>
                </a:lnTo>
                <a:lnTo>
                  <a:pt x="0" y="12200732"/>
                </a:lnTo>
                <a:close/>
              </a:path>
            </a:pathLst>
          </a:custGeom>
          <a:solidFill>
            <a:srgbClr val="DDE5F0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A95CBC5B-38E1-44F3-AF4F-171CDFD35A6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B6DCC3C-612D-4EB0-AC38-FB71670F12D0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C27C04-1902-428A-9E91-D3122717D7E2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3594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Portfolio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27835813-1C86-442E-9910-9BF1A8453E45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7" name="GRAVIDIENT. Unique Design Concept">
            <a:extLst>
              <a:ext uri="{FF2B5EF4-FFF2-40B4-BE49-F238E27FC236}">
                <a16:creationId xmlns:a16="http://schemas.microsoft.com/office/drawing/2014/main" id="{AE658410-0872-44FE-9BB6-BF4C969AE0AB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859CC5E5-794E-4166-9B7F-2CB2F65BE682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0525E41-F78C-4B5F-BA09-A8CE6FB09C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578" y="3755529"/>
            <a:ext cx="2285405" cy="2286001"/>
          </a:xfrm>
          <a:custGeom>
            <a:avLst/>
            <a:gdLst>
              <a:gd name="connsiteX0" fmla="*/ 0 w 4572001"/>
              <a:gd name="connsiteY0" fmla="*/ 0 h 4572001"/>
              <a:gd name="connsiteX1" fmla="*/ 4572001 w 4572001"/>
              <a:gd name="connsiteY1" fmla="*/ 0 h 4572001"/>
              <a:gd name="connsiteX2" fmla="*/ 4572001 w 4572001"/>
              <a:gd name="connsiteY2" fmla="*/ 4572001 h 4572001"/>
              <a:gd name="connsiteX3" fmla="*/ 0 w 4572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4572001">
                <a:moveTo>
                  <a:pt x="0" y="0"/>
                </a:moveTo>
                <a:lnTo>
                  <a:pt x="4572001" y="0"/>
                </a:lnTo>
                <a:lnTo>
                  <a:pt x="4572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2D3831-7192-453A-A86D-6121619937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665644" y="3755529"/>
            <a:ext cx="2285405" cy="2286001"/>
          </a:xfrm>
          <a:custGeom>
            <a:avLst/>
            <a:gdLst>
              <a:gd name="connsiteX0" fmla="*/ 0 w 4572001"/>
              <a:gd name="connsiteY0" fmla="*/ 0 h 4572001"/>
              <a:gd name="connsiteX1" fmla="*/ 4572001 w 4572001"/>
              <a:gd name="connsiteY1" fmla="*/ 0 h 4572001"/>
              <a:gd name="connsiteX2" fmla="*/ 4572001 w 4572001"/>
              <a:gd name="connsiteY2" fmla="*/ 4572001 h 4572001"/>
              <a:gd name="connsiteX3" fmla="*/ 0 w 4572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4572001">
                <a:moveTo>
                  <a:pt x="0" y="0"/>
                </a:moveTo>
                <a:lnTo>
                  <a:pt x="4572001" y="0"/>
                </a:lnTo>
                <a:lnTo>
                  <a:pt x="4572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EC5BCE4-E2B7-4295-BDFE-A411FA3A9B8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51710" y="3755529"/>
            <a:ext cx="2285405" cy="2286001"/>
          </a:xfrm>
          <a:custGeom>
            <a:avLst/>
            <a:gdLst>
              <a:gd name="connsiteX0" fmla="*/ 0 w 4572000"/>
              <a:gd name="connsiteY0" fmla="*/ 0 h 4572001"/>
              <a:gd name="connsiteX1" fmla="*/ 4572000 w 4572000"/>
              <a:gd name="connsiteY1" fmla="*/ 0 h 4572001"/>
              <a:gd name="connsiteX2" fmla="*/ 4572000 w 4572000"/>
              <a:gd name="connsiteY2" fmla="*/ 4572001 h 4572001"/>
              <a:gd name="connsiteX3" fmla="*/ 0 w 4572000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1">
                <a:moveTo>
                  <a:pt x="0" y="0"/>
                </a:moveTo>
                <a:lnTo>
                  <a:pt x="4572000" y="0"/>
                </a:lnTo>
                <a:lnTo>
                  <a:pt x="4572000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B3B597-9921-41B8-A3CB-A5E388F8BB2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37775" y="3755529"/>
            <a:ext cx="2285406" cy="2286001"/>
          </a:xfrm>
          <a:custGeom>
            <a:avLst/>
            <a:gdLst>
              <a:gd name="connsiteX0" fmla="*/ 0 w 4572002"/>
              <a:gd name="connsiteY0" fmla="*/ 0 h 4572001"/>
              <a:gd name="connsiteX1" fmla="*/ 4572002 w 4572002"/>
              <a:gd name="connsiteY1" fmla="*/ 0 h 4572001"/>
              <a:gd name="connsiteX2" fmla="*/ 4572002 w 4572002"/>
              <a:gd name="connsiteY2" fmla="*/ 4572001 h 4572001"/>
              <a:gd name="connsiteX3" fmla="*/ 0 w 45720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2" h="4572001">
                <a:moveTo>
                  <a:pt x="0" y="0"/>
                </a:moveTo>
                <a:lnTo>
                  <a:pt x="4572002" y="0"/>
                </a:lnTo>
                <a:lnTo>
                  <a:pt x="4572002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95065CC-2688-4E6F-A920-1C9E581D42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23841" y="3755529"/>
            <a:ext cx="2285405" cy="2286001"/>
          </a:xfrm>
          <a:custGeom>
            <a:avLst/>
            <a:gdLst>
              <a:gd name="connsiteX0" fmla="*/ 0 w 4572000"/>
              <a:gd name="connsiteY0" fmla="*/ 0 h 4572001"/>
              <a:gd name="connsiteX1" fmla="*/ 4572000 w 4572000"/>
              <a:gd name="connsiteY1" fmla="*/ 0 h 4572001"/>
              <a:gd name="connsiteX2" fmla="*/ 4572000 w 4572000"/>
              <a:gd name="connsiteY2" fmla="*/ 4572001 h 4572001"/>
              <a:gd name="connsiteX3" fmla="*/ 0 w 4572000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1">
                <a:moveTo>
                  <a:pt x="0" y="0"/>
                </a:moveTo>
                <a:lnTo>
                  <a:pt x="4572000" y="0"/>
                </a:lnTo>
                <a:lnTo>
                  <a:pt x="4572000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064767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Portfolio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43604B4C-F68B-4B45-B65C-31896DB24A4E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22" name="GRAVIDIENT. Unique Design Concept">
            <a:extLst>
              <a:ext uri="{FF2B5EF4-FFF2-40B4-BE49-F238E27FC236}">
                <a16:creationId xmlns:a16="http://schemas.microsoft.com/office/drawing/2014/main" id="{11723830-4A60-4D5B-901B-B917EE40EF2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13368703-C250-4680-A9DD-EBF7684B15F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1BBE797-6367-4735-9CFD-AA97D7642A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14926" y="2863284"/>
            <a:ext cx="1209434" cy="1209750"/>
          </a:xfrm>
          <a:custGeom>
            <a:avLst/>
            <a:gdLst>
              <a:gd name="connsiteX0" fmla="*/ 0 w 2419499"/>
              <a:gd name="connsiteY0" fmla="*/ 0 h 2419499"/>
              <a:gd name="connsiteX1" fmla="*/ 2419499 w 2419499"/>
              <a:gd name="connsiteY1" fmla="*/ 0 h 2419499"/>
              <a:gd name="connsiteX2" fmla="*/ 2419499 w 2419499"/>
              <a:gd name="connsiteY2" fmla="*/ 2419499 h 2419499"/>
              <a:gd name="connsiteX3" fmla="*/ 0 w 2419499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499" h="2419499">
                <a:moveTo>
                  <a:pt x="0" y="0"/>
                </a:moveTo>
                <a:lnTo>
                  <a:pt x="2419499" y="0"/>
                </a:lnTo>
                <a:lnTo>
                  <a:pt x="2419499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2C3D608-715E-4824-B444-66C5F0083B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52309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F85449C-7B66-4A21-A5B7-183D92C0EE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489695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4E0F3D3-1AE0-4C52-8156-088E52B0E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7079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08152CA-D1D1-4779-A9A5-2FBF59B2900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64465" y="2863284"/>
            <a:ext cx="1209435" cy="1209750"/>
          </a:xfrm>
          <a:custGeom>
            <a:avLst/>
            <a:gdLst>
              <a:gd name="connsiteX0" fmla="*/ 0 w 2419500"/>
              <a:gd name="connsiteY0" fmla="*/ 0 h 2419499"/>
              <a:gd name="connsiteX1" fmla="*/ 2419500 w 2419500"/>
              <a:gd name="connsiteY1" fmla="*/ 0 h 2419499"/>
              <a:gd name="connsiteX2" fmla="*/ 2419500 w 2419500"/>
              <a:gd name="connsiteY2" fmla="*/ 2419499 h 2419499"/>
              <a:gd name="connsiteX3" fmla="*/ 0 w 2419500"/>
              <a:gd name="connsiteY3" fmla="*/ 2419499 h 24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499">
                <a:moveTo>
                  <a:pt x="0" y="0"/>
                </a:moveTo>
                <a:lnTo>
                  <a:pt x="2419500" y="0"/>
                </a:lnTo>
                <a:lnTo>
                  <a:pt x="2419500" y="2419499"/>
                </a:lnTo>
                <a:lnTo>
                  <a:pt x="0" y="2419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77F4F6-5942-4C09-979E-5EF908FF291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814926" y="4209483"/>
            <a:ext cx="1209434" cy="1209750"/>
          </a:xfrm>
          <a:custGeom>
            <a:avLst/>
            <a:gdLst>
              <a:gd name="connsiteX0" fmla="*/ 0 w 2419499"/>
              <a:gd name="connsiteY0" fmla="*/ 0 h 2419500"/>
              <a:gd name="connsiteX1" fmla="*/ 2419499 w 2419499"/>
              <a:gd name="connsiteY1" fmla="*/ 0 h 2419500"/>
              <a:gd name="connsiteX2" fmla="*/ 2419499 w 2419499"/>
              <a:gd name="connsiteY2" fmla="*/ 2419500 h 2419500"/>
              <a:gd name="connsiteX3" fmla="*/ 0 w 2419499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499" h="2419500">
                <a:moveTo>
                  <a:pt x="0" y="0"/>
                </a:moveTo>
                <a:lnTo>
                  <a:pt x="2419499" y="0"/>
                </a:lnTo>
                <a:lnTo>
                  <a:pt x="2419499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B3AA527-35E9-4272-A59F-185E3D6C9E5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52309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A112F22-BBDF-4244-A53A-94FC65C7229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89695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D21983E-B1C4-4AB3-A206-0824F2B92C7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27079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6E83B264-1E79-43BD-89EA-52BCF85B5F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64465" y="4209483"/>
            <a:ext cx="1209435" cy="1209750"/>
          </a:xfrm>
          <a:custGeom>
            <a:avLst/>
            <a:gdLst>
              <a:gd name="connsiteX0" fmla="*/ 0 w 2419500"/>
              <a:gd name="connsiteY0" fmla="*/ 0 h 2419500"/>
              <a:gd name="connsiteX1" fmla="*/ 2419500 w 2419500"/>
              <a:gd name="connsiteY1" fmla="*/ 0 h 2419500"/>
              <a:gd name="connsiteX2" fmla="*/ 2419500 w 2419500"/>
              <a:gd name="connsiteY2" fmla="*/ 2419500 h 2419500"/>
              <a:gd name="connsiteX3" fmla="*/ 0 w 2419500"/>
              <a:gd name="connsiteY3" fmla="*/ 2419500 h 24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500" h="2419500">
                <a:moveTo>
                  <a:pt x="0" y="0"/>
                </a:moveTo>
                <a:lnTo>
                  <a:pt x="2419500" y="0"/>
                </a:lnTo>
                <a:lnTo>
                  <a:pt x="2419500" y="2419500"/>
                </a:lnTo>
                <a:lnTo>
                  <a:pt x="0" y="24195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788846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747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Mock Up 1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B06BE2A0-0DC4-4AD9-9E21-001584FD98AA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A72FF5FF-9D65-4155-BC96-A680C7CAEF01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0F4B197-914C-4E68-B004-5FC79D95E09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1A46A0-DC30-4BE4-9D95-23FB37EBCD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7671" y="1551136"/>
            <a:ext cx="4857756" cy="2903009"/>
          </a:xfrm>
          <a:custGeom>
            <a:avLst/>
            <a:gdLst>
              <a:gd name="connsiteX0" fmla="*/ 0 w 9718042"/>
              <a:gd name="connsiteY0" fmla="*/ 0 h 5806018"/>
              <a:gd name="connsiteX1" fmla="*/ 9718042 w 9718042"/>
              <a:gd name="connsiteY1" fmla="*/ 0 h 5806018"/>
              <a:gd name="connsiteX2" fmla="*/ 9718042 w 9718042"/>
              <a:gd name="connsiteY2" fmla="*/ 5806018 h 5806018"/>
              <a:gd name="connsiteX3" fmla="*/ 0 w 9718042"/>
              <a:gd name="connsiteY3" fmla="*/ 5806018 h 580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8042" h="5806018">
                <a:moveTo>
                  <a:pt x="0" y="0"/>
                </a:moveTo>
                <a:lnTo>
                  <a:pt x="9718042" y="0"/>
                </a:lnTo>
                <a:lnTo>
                  <a:pt x="9718042" y="5806018"/>
                </a:lnTo>
                <a:lnTo>
                  <a:pt x="0" y="5806018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8407519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Mock Up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BE3523D3-7E09-4752-9D99-3E9DF68051D9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4ED8F5B6-D503-4DBD-B572-DCEF959FFDB7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51061BA-7CCA-48E1-AC5C-0BA66D43B95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7F71AC-94D0-4218-B962-3A5388D79C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18894" y="3226858"/>
            <a:ext cx="3827216" cy="2446371"/>
          </a:xfrm>
          <a:custGeom>
            <a:avLst/>
            <a:gdLst>
              <a:gd name="connsiteX0" fmla="*/ 0 w 7656426"/>
              <a:gd name="connsiteY0" fmla="*/ 0 h 4892742"/>
              <a:gd name="connsiteX1" fmla="*/ 7656426 w 7656426"/>
              <a:gd name="connsiteY1" fmla="*/ 0 h 4892742"/>
              <a:gd name="connsiteX2" fmla="*/ 7656426 w 7656426"/>
              <a:gd name="connsiteY2" fmla="*/ 4892742 h 4892742"/>
              <a:gd name="connsiteX3" fmla="*/ 0 w 7656426"/>
              <a:gd name="connsiteY3" fmla="*/ 4892742 h 48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426" h="4892742">
                <a:moveTo>
                  <a:pt x="0" y="0"/>
                </a:moveTo>
                <a:lnTo>
                  <a:pt x="7656426" y="0"/>
                </a:lnTo>
                <a:lnTo>
                  <a:pt x="7656426" y="4892742"/>
                </a:lnTo>
                <a:lnTo>
                  <a:pt x="0" y="489274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1304728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01 Mock 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47489B-42E4-459D-8AE2-BD71A3EC6B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7818" y="3072342"/>
            <a:ext cx="3827217" cy="2446371"/>
          </a:xfrm>
          <a:custGeom>
            <a:avLst/>
            <a:gdLst>
              <a:gd name="connsiteX0" fmla="*/ 0 w 7656427"/>
              <a:gd name="connsiteY0" fmla="*/ 0 h 4892742"/>
              <a:gd name="connsiteX1" fmla="*/ 7656427 w 7656427"/>
              <a:gd name="connsiteY1" fmla="*/ 0 h 4892742"/>
              <a:gd name="connsiteX2" fmla="*/ 7656427 w 7656427"/>
              <a:gd name="connsiteY2" fmla="*/ 4892742 h 4892742"/>
              <a:gd name="connsiteX3" fmla="*/ 0 w 7656427"/>
              <a:gd name="connsiteY3" fmla="*/ 4892742 h 48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427" h="4892742">
                <a:moveTo>
                  <a:pt x="0" y="0"/>
                </a:moveTo>
                <a:lnTo>
                  <a:pt x="7656427" y="0"/>
                </a:lnTo>
                <a:lnTo>
                  <a:pt x="7656427" y="4892742"/>
                </a:lnTo>
                <a:lnTo>
                  <a:pt x="0" y="489274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5785200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2F9910-A52C-4B12-ACB9-506778AE2C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314" y="378619"/>
            <a:ext cx="11430198" cy="6100763"/>
          </a:xfrm>
          <a:custGeom>
            <a:avLst/>
            <a:gdLst>
              <a:gd name="connsiteX0" fmla="*/ 227070 w 22866351"/>
              <a:gd name="connsiteY0" fmla="*/ 0 h 12201525"/>
              <a:gd name="connsiteX1" fmla="*/ 22639279 w 22866351"/>
              <a:gd name="connsiteY1" fmla="*/ 0 h 12201525"/>
              <a:gd name="connsiteX2" fmla="*/ 22866351 w 22866351"/>
              <a:gd name="connsiteY2" fmla="*/ 227070 h 12201525"/>
              <a:gd name="connsiteX3" fmla="*/ 22866351 w 22866351"/>
              <a:gd name="connsiteY3" fmla="*/ 11974455 h 12201525"/>
              <a:gd name="connsiteX4" fmla="*/ 22639279 w 22866351"/>
              <a:gd name="connsiteY4" fmla="*/ 12201525 h 12201525"/>
              <a:gd name="connsiteX5" fmla="*/ 227070 w 22866351"/>
              <a:gd name="connsiteY5" fmla="*/ 12201525 h 12201525"/>
              <a:gd name="connsiteX6" fmla="*/ 0 w 22866351"/>
              <a:gd name="connsiteY6" fmla="*/ 11974455 h 12201525"/>
              <a:gd name="connsiteX7" fmla="*/ 0 w 22866351"/>
              <a:gd name="connsiteY7" fmla="*/ 227070 h 12201525"/>
              <a:gd name="connsiteX8" fmla="*/ 227070 w 22866351"/>
              <a:gd name="connsiteY8" fmla="*/ 0 h 1220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6351" h="12201525">
                <a:moveTo>
                  <a:pt x="227070" y="0"/>
                </a:moveTo>
                <a:lnTo>
                  <a:pt x="22639279" y="0"/>
                </a:lnTo>
                <a:cubicBezTo>
                  <a:pt x="22764687" y="0"/>
                  <a:pt x="22866351" y="101663"/>
                  <a:pt x="22866351" y="227070"/>
                </a:cubicBezTo>
                <a:lnTo>
                  <a:pt x="22866351" y="11974455"/>
                </a:lnTo>
                <a:cubicBezTo>
                  <a:pt x="22866351" y="12099862"/>
                  <a:pt x="22764687" y="12201525"/>
                  <a:pt x="22639279" y="12201525"/>
                </a:cubicBezTo>
                <a:lnTo>
                  <a:pt x="227070" y="12201525"/>
                </a:lnTo>
                <a:cubicBezTo>
                  <a:pt x="101663" y="12201525"/>
                  <a:pt x="0" y="12099862"/>
                  <a:pt x="0" y="11974455"/>
                </a:cubicBezTo>
                <a:lnTo>
                  <a:pt x="0" y="227070"/>
                </a:lnTo>
                <a:cubicBezTo>
                  <a:pt x="0" y="101663"/>
                  <a:pt x="101663" y="0"/>
                  <a:pt x="22707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0252982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2 Mock Up 1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1992AA"/>
              </a:gs>
              <a:gs pos="100000">
                <a:srgbClr val="6D5DA2"/>
              </a:gs>
            </a:gsLst>
            <a:lin ang="14100994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3AF1A1E5-479E-455B-BD36-C3E738688434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BA184750-9BDD-4C0D-8EEE-9E7DA5D3E40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D6251B5-85CD-4AE3-BD8F-635BA29662E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A712C3-593C-4F0D-A3AE-CC3A26B849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129" y="1720850"/>
            <a:ext cx="2732958" cy="3738034"/>
          </a:xfrm>
          <a:custGeom>
            <a:avLst/>
            <a:gdLst>
              <a:gd name="connsiteX0" fmla="*/ 0 w 5467340"/>
              <a:gd name="connsiteY0" fmla="*/ 0 h 7476067"/>
              <a:gd name="connsiteX1" fmla="*/ 5467340 w 5467340"/>
              <a:gd name="connsiteY1" fmla="*/ 0 h 7476067"/>
              <a:gd name="connsiteX2" fmla="*/ 5467340 w 5467340"/>
              <a:gd name="connsiteY2" fmla="*/ 7476067 h 7476067"/>
              <a:gd name="connsiteX3" fmla="*/ 0 w 5467340"/>
              <a:gd name="connsiteY3" fmla="*/ 7476067 h 74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340" h="7476067">
                <a:moveTo>
                  <a:pt x="0" y="0"/>
                </a:moveTo>
                <a:lnTo>
                  <a:pt x="5467340" y="0"/>
                </a:lnTo>
                <a:lnTo>
                  <a:pt x="5467340" y="7476067"/>
                </a:lnTo>
                <a:lnTo>
                  <a:pt x="0" y="7476067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6197370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6 Mock U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/>
              </a:gs>
              <a:gs pos="100000">
                <a:srgbClr val="FF7202"/>
              </a:gs>
            </a:gsLst>
            <a:lin ang="1802811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6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7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8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39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40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B62187AD-7D22-4BB4-B409-48EB584598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3" name="GRAVIDIENT. Unique Design Concept">
            <a:extLst>
              <a:ext uri="{FF2B5EF4-FFF2-40B4-BE49-F238E27FC236}">
                <a16:creationId xmlns:a16="http://schemas.microsoft.com/office/drawing/2014/main" id="{07F95B14-E0C3-4569-9D9D-0846B5FC5B4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89F5135-10F5-4F47-807D-5E4075451C6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1335E67-24F9-445A-9469-01695CD86C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5288" y="2729153"/>
            <a:ext cx="4076020" cy="2585013"/>
          </a:xfrm>
          <a:custGeom>
            <a:avLst/>
            <a:gdLst>
              <a:gd name="connsiteX0" fmla="*/ 0 w 8154163"/>
              <a:gd name="connsiteY0" fmla="*/ 0 h 5170025"/>
              <a:gd name="connsiteX1" fmla="*/ 8154163 w 8154163"/>
              <a:gd name="connsiteY1" fmla="*/ 0 h 5170025"/>
              <a:gd name="connsiteX2" fmla="*/ 8154163 w 8154163"/>
              <a:gd name="connsiteY2" fmla="*/ 5170025 h 5170025"/>
              <a:gd name="connsiteX3" fmla="*/ 0 w 8154163"/>
              <a:gd name="connsiteY3" fmla="*/ 5170025 h 5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4163" h="5170025">
                <a:moveTo>
                  <a:pt x="0" y="0"/>
                </a:moveTo>
                <a:lnTo>
                  <a:pt x="8154163" y="0"/>
                </a:lnTo>
                <a:lnTo>
                  <a:pt x="8154163" y="5170025"/>
                </a:lnTo>
                <a:lnTo>
                  <a:pt x="0" y="517002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919245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t 06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/>
              </a:gs>
              <a:gs pos="100000">
                <a:srgbClr val="FF7202"/>
              </a:gs>
            </a:gsLst>
            <a:lin ang="1802811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2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369B6B0-97C2-483F-BE03-C35430A991F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06D77A07-440E-433A-AD5E-69F035150894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0A84AE6-6AAF-4526-A876-7AF8AE2FD535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8492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D8524621-0FE4-4339-B21E-C3F9196A19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5A0DC546-9D18-462F-8117-8F191F36CD2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41EEED8-0145-4355-AC22-79D76348938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209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D8524621-0FE4-4339-B21E-C3F9196A190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5A0DC546-9D18-462F-8117-8F191F36CD2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41EEED8-0145-4355-AC22-79D763489386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2435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A825394-F832-4844-996A-8798781F7CC0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8CEF79-2F91-44EF-B65C-40382599EA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314" y="378619"/>
            <a:ext cx="11430198" cy="6100763"/>
          </a:xfrm>
          <a:custGeom>
            <a:avLst/>
            <a:gdLst>
              <a:gd name="connsiteX0" fmla="*/ 227070 w 22866351"/>
              <a:gd name="connsiteY0" fmla="*/ 0 h 12201525"/>
              <a:gd name="connsiteX1" fmla="*/ 22639279 w 22866351"/>
              <a:gd name="connsiteY1" fmla="*/ 0 h 12201525"/>
              <a:gd name="connsiteX2" fmla="*/ 22866351 w 22866351"/>
              <a:gd name="connsiteY2" fmla="*/ 227070 h 12201525"/>
              <a:gd name="connsiteX3" fmla="*/ 22866351 w 22866351"/>
              <a:gd name="connsiteY3" fmla="*/ 11974455 h 12201525"/>
              <a:gd name="connsiteX4" fmla="*/ 22639279 w 22866351"/>
              <a:gd name="connsiteY4" fmla="*/ 12201525 h 12201525"/>
              <a:gd name="connsiteX5" fmla="*/ 227070 w 22866351"/>
              <a:gd name="connsiteY5" fmla="*/ 12201525 h 12201525"/>
              <a:gd name="connsiteX6" fmla="*/ 0 w 22866351"/>
              <a:gd name="connsiteY6" fmla="*/ 11974455 h 12201525"/>
              <a:gd name="connsiteX7" fmla="*/ 0 w 22866351"/>
              <a:gd name="connsiteY7" fmla="*/ 227070 h 12201525"/>
              <a:gd name="connsiteX8" fmla="*/ 227070 w 22866351"/>
              <a:gd name="connsiteY8" fmla="*/ 0 h 1220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6351" h="12201525">
                <a:moveTo>
                  <a:pt x="227070" y="0"/>
                </a:moveTo>
                <a:lnTo>
                  <a:pt x="22639279" y="0"/>
                </a:lnTo>
                <a:cubicBezTo>
                  <a:pt x="22764687" y="0"/>
                  <a:pt x="22866351" y="101663"/>
                  <a:pt x="22866351" y="227070"/>
                </a:cubicBezTo>
                <a:lnTo>
                  <a:pt x="22866351" y="11974455"/>
                </a:lnTo>
                <a:cubicBezTo>
                  <a:pt x="22866351" y="12099862"/>
                  <a:pt x="22764687" y="12201525"/>
                  <a:pt x="22639279" y="12201525"/>
                </a:cubicBezTo>
                <a:lnTo>
                  <a:pt x="227070" y="12201525"/>
                </a:lnTo>
                <a:cubicBezTo>
                  <a:pt x="101663" y="12201525"/>
                  <a:pt x="0" y="12099862"/>
                  <a:pt x="0" y="11974455"/>
                </a:cubicBezTo>
                <a:lnTo>
                  <a:pt x="0" y="227070"/>
                </a:lnTo>
                <a:cubicBezTo>
                  <a:pt x="0" y="101663"/>
                  <a:pt x="101663" y="0"/>
                  <a:pt x="22707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713754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9086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Image Part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0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05AE69-1133-46BB-ACBF-BDC3500A3E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2" y="-1"/>
            <a:ext cx="3047206" cy="6858001"/>
          </a:xfrm>
          <a:custGeom>
            <a:avLst/>
            <a:gdLst>
              <a:gd name="connsiteX0" fmla="*/ 0 w 6096000"/>
              <a:gd name="connsiteY0" fmla="*/ 0 h 13716001"/>
              <a:gd name="connsiteX1" fmla="*/ 6096000 w 6096000"/>
              <a:gd name="connsiteY1" fmla="*/ 0 h 13716001"/>
              <a:gd name="connsiteX2" fmla="*/ 6096000 w 6096000"/>
              <a:gd name="connsiteY2" fmla="*/ 13716001 h 13716001"/>
              <a:gd name="connsiteX3" fmla="*/ 0 w 6096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3716001">
                <a:moveTo>
                  <a:pt x="0" y="0"/>
                </a:moveTo>
                <a:lnTo>
                  <a:pt x="6096000" y="0"/>
                </a:lnTo>
                <a:lnTo>
                  <a:pt x="6096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9669138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69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0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1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72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9095574-3ACE-4261-94B9-1D6103D1C5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578" y="701907"/>
            <a:ext cx="2539339" cy="3810001"/>
          </a:xfrm>
          <a:custGeom>
            <a:avLst/>
            <a:gdLst>
              <a:gd name="connsiteX0" fmla="*/ 0 w 5080001"/>
              <a:gd name="connsiteY0" fmla="*/ 0 h 7620001"/>
              <a:gd name="connsiteX1" fmla="*/ 5080001 w 5080001"/>
              <a:gd name="connsiteY1" fmla="*/ 0 h 7620001"/>
              <a:gd name="connsiteX2" fmla="*/ 5080001 w 5080001"/>
              <a:gd name="connsiteY2" fmla="*/ 7620001 h 7620001"/>
              <a:gd name="connsiteX3" fmla="*/ 0 w 5080001"/>
              <a:gd name="connsiteY3" fmla="*/ 7620001 h 76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1" h="7620001">
                <a:moveTo>
                  <a:pt x="0" y="0"/>
                </a:moveTo>
                <a:lnTo>
                  <a:pt x="5080001" y="0"/>
                </a:lnTo>
                <a:lnTo>
                  <a:pt x="5080001" y="7620001"/>
                </a:lnTo>
                <a:lnTo>
                  <a:pt x="0" y="7620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509282-C547-4CD8-8DB7-57E961168C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38657" y="1458879"/>
            <a:ext cx="2539339" cy="3810001"/>
          </a:xfrm>
          <a:custGeom>
            <a:avLst/>
            <a:gdLst>
              <a:gd name="connsiteX0" fmla="*/ 0 w 5080001"/>
              <a:gd name="connsiteY0" fmla="*/ 0 h 7620001"/>
              <a:gd name="connsiteX1" fmla="*/ 5080001 w 5080001"/>
              <a:gd name="connsiteY1" fmla="*/ 0 h 7620001"/>
              <a:gd name="connsiteX2" fmla="*/ 5080001 w 5080001"/>
              <a:gd name="connsiteY2" fmla="*/ 7620001 h 7620001"/>
              <a:gd name="connsiteX3" fmla="*/ 0 w 5080001"/>
              <a:gd name="connsiteY3" fmla="*/ 7620001 h 76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1" h="7620001">
                <a:moveTo>
                  <a:pt x="0" y="0"/>
                </a:moveTo>
                <a:lnTo>
                  <a:pt x="5080001" y="0"/>
                </a:lnTo>
                <a:lnTo>
                  <a:pt x="5080001" y="7620001"/>
                </a:lnTo>
                <a:lnTo>
                  <a:pt x="0" y="7620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9AF2CA-D8A5-4904-9B95-5E2EF7ECD0C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99323" y="379809"/>
            <a:ext cx="2539339" cy="3810001"/>
          </a:xfrm>
          <a:custGeom>
            <a:avLst/>
            <a:gdLst>
              <a:gd name="connsiteX0" fmla="*/ 0 w 5080001"/>
              <a:gd name="connsiteY0" fmla="*/ 0 h 7620001"/>
              <a:gd name="connsiteX1" fmla="*/ 5080001 w 5080001"/>
              <a:gd name="connsiteY1" fmla="*/ 0 h 7620001"/>
              <a:gd name="connsiteX2" fmla="*/ 5080001 w 5080001"/>
              <a:gd name="connsiteY2" fmla="*/ 7620001 h 7620001"/>
              <a:gd name="connsiteX3" fmla="*/ 0 w 5080001"/>
              <a:gd name="connsiteY3" fmla="*/ 7620001 h 76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1" h="7620001">
                <a:moveTo>
                  <a:pt x="0" y="0"/>
                </a:moveTo>
                <a:lnTo>
                  <a:pt x="5080001" y="0"/>
                </a:lnTo>
                <a:lnTo>
                  <a:pt x="5080001" y="7620001"/>
                </a:lnTo>
                <a:lnTo>
                  <a:pt x="0" y="7620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717FD6-DB45-4846-BD10-8F7FDC3F3F5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258402" y="2190683"/>
            <a:ext cx="2539339" cy="3810001"/>
          </a:xfrm>
          <a:custGeom>
            <a:avLst/>
            <a:gdLst>
              <a:gd name="connsiteX0" fmla="*/ 0 w 5080000"/>
              <a:gd name="connsiteY0" fmla="*/ 0 h 7620001"/>
              <a:gd name="connsiteX1" fmla="*/ 5080000 w 5080000"/>
              <a:gd name="connsiteY1" fmla="*/ 0 h 7620001"/>
              <a:gd name="connsiteX2" fmla="*/ 5080000 w 5080000"/>
              <a:gd name="connsiteY2" fmla="*/ 7620001 h 7620001"/>
              <a:gd name="connsiteX3" fmla="*/ 0 w 5080000"/>
              <a:gd name="connsiteY3" fmla="*/ 7620001 h 76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7620001">
                <a:moveTo>
                  <a:pt x="0" y="0"/>
                </a:moveTo>
                <a:lnTo>
                  <a:pt x="5080000" y="0"/>
                </a:lnTo>
                <a:lnTo>
                  <a:pt x="5080000" y="7620001"/>
                </a:lnTo>
                <a:lnTo>
                  <a:pt x="0" y="7620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1297727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Images 2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5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DCEDEF-6493-4B87-92F0-387B851454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5079636" cy="1714501"/>
          </a:xfrm>
          <a:custGeom>
            <a:avLst/>
            <a:gdLst>
              <a:gd name="connsiteX0" fmla="*/ 0 w 10161919"/>
              <a:gd name="connsiteY0" fmla="*/ 0 h 3429001"/>
              <a:gd name="connsiteX1" fmla="*/ 10161919 w 10161919"/>
              <a:gd name="connsiteY1" fmla="*/ 0 h 3429001"/>
              <a:gd name="connsiteX2" fmla="*/ 10161919 w 10161919"/>
              <a:gd name="connsiteY2" fmla="*/ 3429001 h 3429001"/>
              <a:gd name="connsiteX3" fmla="*/ 0 w 10161919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1">
                <a:moveTo>
                  <a:pt x="0" y="0"/>
                </a:moveTo>
                <a:lnTo>
                  <a:pt x="10161919" y="0"/>
                </a:lnTo>
                <a:lnTo>
                  <a:pt x="10161919" y="3429001"/>
                </a:lnTo>
                <a:lnTo>
                  <a:pt x="0" y="3429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3E7101-8FE6-491F-8C81-188DE6E990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-1" y="1714500"/>
            <a:ext cx="5079637" cy="1714500"/>
          </a:xfrm>
          <a:custGeom>
            <a:avLst/>
            <a:gdLst>
              <a:gd name="connsiteX0" fmla="*/ 0 w 10161920"/>
              <a:gd name="connsiteY0" fmla="*/ 0 h 3429000"/>
              <a:gd name="connsiteX1" fmla="*/ 10161920 w 10161920"/>
              <a:gd name="connsiteY1" fmla="*/ 0 h 3429000"/>
              <a:gd name="connsiteX2" fmla="*/ 10161920 w 10161920"/>
              <a:gd name="connsiteY2" fmla="*/ 3429000 h 3429000"/>
              <a:gd name="connsiteX3" fmla="*/ 0 w 101619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20" h="3429000">
                <a:moveTo>
                  <a:pt x="0" y="0"/>
                </a:moveTo>
                <a:lnTo>
                  <a:pt x="10161920" y="0"/>
                </a:lnTo>
                <a:lnTo>
                  <a:pt x="10161920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7D4509-39A5-4E05-AF7B-B72CA22F1A9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429000"/>
            <a:ext cx="5079636" cy="1714500"/>
          </a:xfrm>
          <a:custGeom>
            <a:avLst/>
            <a:gdLst>
              <a:gd name="connsiteX0" fmla="*/ 0 w 10161919"/>
              <a:gd name="connsiteY0" fmla="*/ 0 h 3429000"/>
              <a:gd name="connsiteX1" fmla="*/ 10161919 w 10161919"/>
              <a:gd name="connsiteY1" fmla="*/ 0 h 3429000"/>
              <a:gd name="connsiteX2" fmla="*/ 10161919 w 10161919"/>
              <a:gd name="connsiteY2" fmla="*/ 3429000 h 3429000"/>
              <a:gd name="connsiteX3" fmla="*/ 0 w 1016191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0">
                <a:moveTo>
                  <a:pt x="0" y="0"/>
                </a:moveTo>
                <a:lnTo>
                  <a:pt x="10161919" y="0"/>
                </a:lnTo>
                <a:lnTo>
                  <a:pt x="1016191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4AB00D4-8AC1-4293-9671-AF8D9543422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5143500"/>
            <a:ext cx="5079636" cy="1714500"/>
          </a:xfrm>
          <a:custGeom>
            <a:avLst/>
            <a:gdLst>
              <a:gd name="connsiteX0" fmla="*/ 0 w 10161919"/>
              <a:gd name="connsiteY0" fmla="*/ 0 h 3429000"/>
              <a:gd name="connsiteX1" fmla="*/ 10161919 w 10161919"/>
              <a:gd name="connsiteY1" fmla="*/ 0 h 3429000"/>
              <a:gd name="connsiteX2" fmla="*/ 10161919 w 10161919"/>
              <a:gd name="connsiteY2" fmla="*/ 3429000 h 3429000"/>
              <a:gd name="connsiteX3" fmla="*/ 0 w 1016191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919" h="3429000">
                <a:moveTo>
                  <a:pt x="0" y="0"/>
                </a:moveTo>
                <a:lnTo>
                  <a:pt x="10161919" y="0"/>
                </a:lnTo>
                <a:lnTo>
                  <a:pt x="1016191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EB4E5B-A214-45E1-ABEC-0CA3D1A1174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89570" y="2925763"/>
            <a:ext cx="3975651" cy="2484438"/>
          </a:xfrm>
          <a:custGeom>
            <a:avLst/>
            <a:gdLst>
              <a:gd name="connsiteX0" fmla="*/ 0 w 8154163"/>
              <a:gd name="connsiteY0" fmla="*/ 0 h 5170025"/>
              <a:gd name="connsiteX1" fmla="*/ 8154163 w 8154163"/>
              <a:gd name="connsiteY1" fmla="*/ 0 h 5170025"/>
              <a:gd name="connsiteX2" fmla="*/ 8154163 w 8154163"/>
              <a:gd name="connsiteY2" fmla="*/ 5170025 h 5170025"/>
              <a:gd name="connsiteX3" fmla="*/ 0 w 8154163"/>
              <a:gd name="connsiteY3" fmla="*/ 5170025 h 5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4163" h="5170025">
                <a:moveTo>
                  <a:pt x="0" y="0"/>
                </a:moveTo>
                <a:lnTo>
                  <a:pt x="8154163" y="0"/>
                </a:lnTo>
                <a:lnTo>
                  <a:pt x="8154163" y="5170025"/>
                </a:lnTo>
                <a:lnTo>
                  <a:pt x="0" y="517002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pic>
        <p:nvPicPr>
          <p:cNvPr id="12" name="image2.png" descr="image2.png">
            <a:extLst>
              <a:ext uri="{FF2B5EF4-FFF2-40B4-BE49-F238E27FC236}">
                <a16:creationId xmlns:a16="http://schemas.microsoft.com/office/drawing/2014/main" id="{DBC03D12-69D7-4B2C-8894-88C7846A7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0942" y="2763700"/>
            <a:ext cx="6326765" cy="35405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3394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Mock U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0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1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2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43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8FF985-CEEE-4B0D-ACBA-5B2F06557E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4474" y="782690"/>
            <a:ext cx="3650145" cy="5087905"/>
          </a:xfrm>
          <a:custGeom>
            <a:avLst/>
            <a:gdLst>
              <a:gd name="connsiteX0" fmla="*/ 0 w 7302191"/>
              <a:gd name="connsiteY0" fmla="*/ 0 h 10175809"/>
              <a:gd name="connsiteX1" fmla="*/ 7302191 w 7302191"/>
              <a:gd name="connsiteY1" fmla="*/ 0 h 10175809"/>
              <a:gd name="connsiteX2" fmla="*/ 7302191 w 7302191"/>
              <a:gd name="connsiteY2" fmla="*/ 10175809 h 10175809"/>
              <a:gd name="connsiteX3" fmla="*/ 0 w 7302191"/>
              <a:gd name="connsiteY3" fmla="*/ 10175809 h 101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191" h="10175809">
                <a:moveTo>
                  <a:pt x="0" y="0"/>
                </a:moveTo>
                <a:lnTo>
                  <a:pt x="7302191" y="0"/>
                </a:lnTo>
                <a:lnTo>
                  <a:pt x="7302191" y="10175809"/>
                </a:lnTo>
                <a:lnTo>
                  <a:pt x="0" y="1017580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8859945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Black Page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6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9ADE75E2-25F7-4FAD-9E5A-FE183C39C8E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425FEA44-1A0D-43D7-8925-488743229242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211083-3997-48E0-B7B2-693434B6EF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4199467"/>
            <a:ext cx="4881879" cy="2667001"/>
          </a:xfrm>
          <a:custGeom>
            <a:avLst/>
            <a:gdLst>
              <a:gd name="connsiteX0" fmla="*/ 0 w 9766301"/>
              <a:gd name="connsiteY0" fmla="*/ 0 h 5334001"/>
              <a:gd name="connsiteX1" fmla="*/ 9766301 w 9766301"/>
              <a:gd name="connsiteY1" fmla="*/ 0 h 5334001"/>
              <a:gd name="connsiteX2" fmla="*/ 9766301 w 9766301"/>
              <a:gd name="connsiteY2" fmla="*/ 5334001 h 5334001"/>
              <a:gd name="connsiteX3" fmla="*/ 0 w 9766301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6301" h="5334001">
                <a:moveTo>
                  <a:pt x="0" y="0"/>
                </a:moveTo>
                <a:lnTo>
                  <a:pt x="9766301" y="0"/>
                </a:lnTo>
                <a:lnTo>
                  <a:pt x="9766301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C3B0A83-789B-4802-8A21-2AEA00D172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75530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7B18C5-AF80-4FFA-B4E7-5FAB153638B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13295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4202B0B-BB87-4786-90A7-2560CB0DA74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51060" y="4199467"/>
            <a:ext cx="2437765" cy="2667001"/>
          </a:xfrm>
          <a:custGeom>
            <a:avLst/>
            <a:gdLst>
              <a:gd name="connsiteX0" fmla="*/ 0 w 4876800"/>
              <a:gd name="connsiteY0" fmla="*/ 0 h 5334001"/>
              <a:gd name="connsiteX1" fmla="*/ 4876800 w 4876800"/>
              <a:gd name="connsiteY1" fmla="*/ 0 h 5334001"/>
              <a:gd name="connsiteX2" fmla="*/ 4876800 w 4876800"/>
              <a:gd name="connsiteY2" fmla="*/ 5334001 h 5334001"/>
              <a:gd name="connsiteX3" fmla="*/ 0 w 48768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5334001">
                <a:moveTo>
                  <a:pt x="0" y="0"/>
                </a:moveTo>
                <a:lnTo>
                  <a:pt x="4876800" y="0"/>
                </a:lnTo>
                <a:lnTo>
                  <a:pt x="48768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2330177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2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BE0B1887-C5FD-452C-A5E0-9AB097CD456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23BFE27E-938C-4A3B-BDDD-7CB541ABCDEF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B901632D-54DE-41DB-9776-C93257BBBE0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080D9DB-9155-4BBC-A9E9-C3329494DCC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7723" y="1346895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06056D-647B-4775-99FA-A1A8BE08D7B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24514" y="3624792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D41169E-BBE8-49E9-841D-109FED04B71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1305" y="3624792"/>
            <a:ext cx="2602823" cy="2159001"/>
          </a:xfrm>
          <a:custGeom>
            <a:avLst/>
            <a:gdLst>
              <a:gd name="connsiteX0" fmla="*/ 0 w 5207001"/>
              <a:gd name="connsiteY0" fmla="*/ 0 h 4318001"/>
              <a:gd name="connsiteX1" fmla="*/ 5207001 w 5207001"/>
              <a:gd name="connsiteY1" fmla="*/ 0 h 4318001"/>
              <a:gd name="connsiteX2" fmla="*/ 5207001 w 5207001"/>
              <a:gd name="connsiteY2" fmla="*/ 4318001 h 4318001"/>
              <a:gd name="connsiteX3" fmla="*/ 0 w 5207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4318001">
                <a:moveTo>
                  <a:pt x="0" y="0"/>
                </a:moveTo>
                <a:lnTo>
                  <a:pt x="5207001" y="0"/>
                </a:lnTo>
                <a:lnTo>
                  <a:pt x="5207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9D191B-49AD-4C6F-AA3F-B4922F6D168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878096" y="3624792"/>
            <a:ext cx="2602823" cy="2159001"/>
          </a:xfrm>
          <a:custGeom>
            <a:avLst/>
            <a:gdLst>
              <a:gd name="connsiteX0" fmla="*/ 0 w 5207002"/>
              <a:gd name="connsiteY0" fmla="*/ 0 h 4318001"/>
              <a:gd name="connsiteX1" fmla="*/ 5207002 w 5207002"/>
              <a:gd name="connsiteY1" fmla="*/ 0 h 4318001"/>
              <a:gd name="connsiteX2" fmla="*/ 5207002 w 5207002"/>
              <a:gd name="connsiteY2" fmla="*/ 4318001 h 4318001"/>
              <a:gd name="connsiteX3" fmla="*/ 0 w 5207002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2" h="4318001">
                <a:moveTo>
                  <a:pt x="0" y="0"/>
                </a:moveTo>
                <a:lnTo>
                  <a:pt x="5207002" y="0"/>
                </a:lnTo>
                <a:lnTo>
                  <a:pt x="5207002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7B5B7B-9EF3-463C-8776-39A51DD43BE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878096" y="1346895"/>
            <a:ext cx="2602823" cy="2159001"/>
          </a:xfrm>
          <a:custGeom>
            <a:avLst/>
            <a:gdLst>
              <a:gd name="connsiteX0" fmla="*/ 0 w 5207002"/>
              <a:gd name="connsiteY0" fmla="*/ 0 h 4318001"/>
              <a:gd name="connsiteX1" fmla="*/ 5207002 w 5207002"/>
              <a:gd name="connsiteY1" fmla="*/ 0 h 4318001"/>
              <a:gd name="connsiteX2" fmla="*/ 5207002 w 5207002"/>
              <a:gd name="connsiteY2" fmla="*/ 4318001 h 4318001"/>
              <a:gd name="connsiteX3" fmla="*/ 0 w 5207002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2" h="4318001">
                <a:moveTo>
                  <a:pt x="0" y="0"/>
                </a:moveTo>
                <a:lnTo>
                  <a:pt x="5207002" y="0"/>
                </a:lnTo>
                <a:lnTo>
                  <a:pt x="5207002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6036951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s MCK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0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0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1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1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A6A93F4-CFB4-4C48-98CB-8F19F6B66C1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9CD299F6-1FE0-4F3F-8B12-AD6D33B555BD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2323FB9-6EC4-452A-8ADD-30FCC7D75C27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A95BB0-DDA1-40A7-842E-7A2076B2B0B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95362" y="1643889"/>
            <a:ext cx="5760595" cy="3715148"/>
          </a:xfrm>
          <a:custGeom>
            <a:avLst/>
            <a:gdLst>
              <a:gd name="connsiteX0" fmla="*/ 0 w 11524192"/>
              <a:gd name="connsiteY0" fmla="*/ 0 h 7430295"/>
              <a:gd name="connsiteX1" fmla="*/ 11524192 w 11524192"/>
              <a:gd name="connsiteY1" fmla="*/ 0 h 7430295"/>
              <a:gd name="connsiteX2" fmla="*/ 11524192 w 11524192"/>
              <a:gd name="connsiteY2" fmla="*/ 7430295 h 7430295"/>
              <a:gd name="connsiteX3" fmla="*/ 0 w 11524192"/>
              <a:gd name="connsiteY3" fmla="*/ 7430295 h 74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4192" h="7430295">
                <a:moveTo>
                  <a:pt x="0" y="0"/>
                </a:moveTo>
                <a:lnTo>
                  <a:pt x="11524192" y="0"/>
                </a:lnTo>
                <a:lnTo>
                  <a:pt x="11524192" y="7430295"/>
                </a:lnTo>
                <a:lnTo>
                  <a:pt x="0" y="7430295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398665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Portfolio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89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0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1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2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15926614-80C5-4F05-9C8C-EAD1FDF3E81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925FFDA7-33C9-47C6-9FD4-4A4FF3AC44A7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4F46182E-7CE4-4CDF-932C-748C770CBE60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EAA285A-0EBD-4F0D-8ACF-8E44DD1F2F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853BBF-0745-4E8C-BF4F-D8198B72B0B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37765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DAEC881-5ACA-4279-AF0F-FB37200B645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87553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759EEE-785D-4166-9C43-36CCD75A53D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313295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0523AA-6463-4F8D-AC11-F36CD7BF8F0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51060" y="1346895"/>
            <a:ext cx="2437765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6778887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Team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33FFCFF-CDEA-4BD4-A18E-28BB25F3B02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42242" y="2394106"/>
            <a:ext cx="1806105" cy="1806576"/>
          </a:xfrm>
          <a:custGeom>
            <a:avLst/>
            <a:gdLst>
              <a:gd name="connsiteX0" fmla="*/ 0 w 3613151"/>
              <a:gd name="connsiteY0" fmla="*/ 0 h 3613152"/>
              <a:gd name="connsiteX1" fmla="*/ 3613151 w 3613151"/>
              <a:gd name="connsiteY1" fmla="*/ 0 h 3613152"/>
              <a:gd name="connsiteX2" fmla="*/ 3613151 w 3613151"/>
              <a:gd name="connsiteY2" fmla="*/ 3613152 h 3613152"/>
              <a:gd name="connsiteX3" fmla="*/ 0 w 3613151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1" h="3613152">
                <a:moveTo>
                  <a:pt x="0" y="0"/>
                </a:moveTo>
                <a:lnTo>
                  <a:pt x="3613151" y="0"/>
                </a:lnTo>
                <a:lnTo>
                  <a:pt x="3613151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94928EA-C62F-4CC7-88AA-68494D2A77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9068" y="2394106"/>
            <a:ext cx="1806105" cy="1806576"/>
          </a:xfrm>
          <a:custGeom>
            <a:avLst/>
            <a:gdLst>
              <a:gd name="connsiteX0" fmla="*/ 0 w 3613151"/>
              <a:gd name="connsiteY0" fmla="*/ 0 h 3613152"/>
              <a:gd name="connsiteX1" fmla="*/ 3613151 w 3613151"/>
              <a:gd name="connsiteY1" fmla="*/ 0 h 3613152"/>
              <a:gd name="connsiteX2" fmla="*/ 3613151 w 3613151"/>
              <a:gd name="connsiteY2" fmla="*/ 3613152 h 3613152"/>
              <a:gd name="connsiteX3" fmla="*/ 0 w 3613151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1" h="3613152">
                <a:moveTo>
                  <a:pt x="0" y="0"/>
                </a:moveTo>
                <a:lnTo>
                  <a:pt x="3613151" y="0"/>
                </a:lnTo>
                <a:lnTo>
                  <a:pt x="3613151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3555291-B5D6-4133-BD9E-426F98E3C9E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435893" y="2394106"/>
            <a:ext cx="1806105" cy="1806576"/>
          </a:xfrm>
          <a:custGeom>
            <a:avLst/>
            <a:gdLst>
              <a:gd name="connsiteX0" fmla="*/ 0 w 3613150"/>
              <a:gd name="connsiteY0" fmla="*/ 0 h 3613152"/>
              <a:gd name="connsiteX1" fmla="*/ 3613150 w 3613150"/>
              <a:gd name="connsiteY1" fmla="*/ 0 h 3613152"/>
              <a:gd name="connsiteX2" fmla="*/ 3613150 w 3613150"/>
              <a:gd name="connsiteY2" fmla="*/ 3613152 h 3613152"/>
              <a:gd name="connsiteX3" fmla="*/ 0 w 3613150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0" h="3613152">
                <a:moveTo>
                  <a:pt x="0" y="0"/>
                </a:moveTo>
                <a:lnTo>
                  <a:pt x="3613150" y="0"/>
                </a:lnTo>
                <a:lnTo>
                  <a:pt x="3613150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9B5C88-E19A-4E17-8A4E-F2D02CB6E66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382720" y="2394106"/>
            <a:ext cx="1806105" cy="1806576"/>
          </a:xfrm>
          <a:custGeom>
            <a:avLst/>
            <a:gdLst>
              <a:gd name="connsiteX0" fmla="*/ 0 w 3613150"/>
              <a:gd name="connsiteY0" fmla="*/ 0 h 3613152"/>
              <a:gd name="connsiteX1" fmla="*/ 3613150 w 3613150"/>
              <a:gd name="connsiteY1" fmla="*/ 0 h 3613152"/>
              <a:gd name="connsiteX2" fmla="*/ 3613150 w 3613150"/>
              <a:gd name="connsiteY2" fmla="*/ 3613152 h 3613152"/>
              <a:gd name="connsiteX3" fmla="*/ 0 w 3613150"/>
              <a:gd name="connsiteY3" fmla="*/ 3613152 h 36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150" h="3613152">
                <a:moveTo>
                  <a:pt x="0" y="0"/>
                </a:moveTo>
                <a:lnTo>
                  <a:pt x="3613150" y="0"/>
                </a:lnTo>
                <a:lnTo>
                  <a:pt x="3613150" y="3613152"/>
                </a:lnTo>
                <a:lnTo>
                  <a:pt x="0" y="3613152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47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3894108D-CDA7-44B0-BA51-335D70C889CD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5" name="GRAVIDIENT. Unique Design Concept">
            <a:extLst>
              <a:ext uri="{FF2B5EF4-FFF2-40B4-BE49-F238E27FC236}">
                <a16:creationId xmlns:a16="http://schemas.microsoft.com/office/drawing/2014/main" id="{A0324F19-BF52-4982-B475-D19F7FE6BA48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064A312-C380-4D27-A066-A986A5170A23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4139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Phone Im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D74F3B35-20B4-4695-84EC-289E527C911F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F2879E6-1986-4B63-84C6-ED611B6D1C59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97B53D1-9692-45D4-A1F3-90F361D0907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479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Team Work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764F71C0-CA4E-4198-AF7E-864D692D7096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6" name="GRAVIDIENT. Unique Design Concept">
            <a:extLst>
              <a:ext uri="{FF2B5EF4-FFF2-40B4-BE49-F238E27FC236}">
                <a16:creationId xmlns:a16="http://schemas.microsoft.com/office/drawing/2014/main" id="{CD6759CD-7A8F-4923-BB60-3A84FB108B2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9E46F8C-4C59-402A-BC8B-A8928043DE78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360D801B-7A1E-4FDB-B457-E2394B6F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907" y="2863949"/>
            <a:ext cx="1478967" cy="1479352"/>
          </a:xfrm>
          <a:custGeom>
            <a:avLst/>
            <a:gdLst>
              <a:gd name="connsiteX0" fmla="*/ 1479489 w 2958704"/>
              <a:gd name="connsiteY0" fmla="*/ 0 h 2958704"/>
              <a:gd name="connsiteX1" fmla="*/ 2958704 w 2958704"/>
              <a:gd name="connsiteY1" fmla="*/ 1479489 h 2958704"/>
              <a:gd name="connsiteX2" fmla="*/ 1479489 w 2958704"/>
              <a:gd name="connsiteY2" fmla="*/ 2958704 h 2958704"/>
              <a:gd name="connsiteX3" fmla="*/ 0 w 2958704"/>
              <a:gd name="connsiteY3" fmla="*/ 1479489 h 2958704"/>
              <a:gd name="connsiteX4" fmla="*/ 1479489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89" y="0"/>
                </a:moveTo>
                <a:cubicBezTo>
                  <a:pt x="2296557" y="0"/>
                  <a:pt x="2958704" y="662558"/>
                  <a:pt x="2958704" y="1479489"/>
                </a:cubicBezTo>
                <a:cubicBezTo>
                  <a:pt x="2958704" y="2296557"/>
                  <a:pt x="2296557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EC5023F-A617-4CC1-9353-08302D5C8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082" y="2863949"/>
            <a:ext cx="1478967" cy="1479352"/>
          </a:xfrm>
          <a:custGeom>
            <a:avLst/>
            <a:gdLst>
              <a:gd name="connsiteX0" fmla="*/ 1479489 w 2958705"/>
              <a:gd name="connsiteY0" fmla="*/ 0 h 2958704"/>
              <a:gd name="connsiteX1" fmla="*/ 2958705 w 2958705"/>
              <a:gd name="connsiteY1" fmla="*/ 1479489 h 2958704"/>
              <a:gd name="connsiteX2" fmla="*/ 1479489 w 2958705"/>
              <a:gd name="connsiteY2" fmla="*/ 2958704 h 2958704"/>
              <a:gd name="connsiteX3" fmla="*/ 0 w 2958705"/>
              <a:gd name="connsiteY3" fmla="*/ 1479489 h 2958704"/>
              <a:gd name="connsiteX4" fmla="*/ 1479489 w 2958705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5" h="2958704">
                <a:moveTo>
                  <a:pt x="1479489" y="0"/>
                </a:moveTo>
                <a:cubicBezTo>
                  <a:pt x="2296558" y="0"/>
                  <a:pt x="2958705" y="662558"/>
                  <a:pt x="2958705" y="1479489"/>
                </a:cubicBezTo>
                <a:cubicBezTo>
                  <a:pt x="2958705" y="2296557"/>
                  <a:pt x="2296558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20" name="Picture Placeholder 20">
            <a:extLst>
              <a:ext uri="{FF2B5EF4-FFF2-40B4-BE49-F238E27FC236}">
                <a16:creationId xmlns:a16="http://schemas.microsoft.com/office/drawing/2014/main" id="{3C0DCF67-12AE-4DCA-80C4-26268AD12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1257" y="2863949"/>
            <a:ext cx="1478967" cy="1479352"/>
          </a:xfrm>
          <a:custGeom>
            <a:avLst/>
            <a:gdLst>
              <a:gd name="connsiteX0" fmla="*/ 1479489 w 2958704"/>
              <a:gd name="connsiteY0" fmla="*/ 0 h 2958704"/>
              <a:gd name="connsiteX1" fmla="*/ 2958704 w 2958704"/>
              <a:gd name="connsiteY1" fmla="*/ 1479489 h 2958704"/>
              <a:gd name="connsiteX2" fmla="*/ 1479489 w 2958704"/>
              <a:gd name="connsiteY2" fmla="*/ 2958704 h 2958704"/>
              <a:gd name="connsiteX3" fmla="*/ 0 w 2958704"/>
              <a:gd name="connsiteY3" fmla="*/ 1479489 h 2958704"/>
              <a:gd name="connsiteX4" fmla="*/ 1479489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89" y="0"/>
                </a:moveTo>
                <a:cubicBezTo>
                  <a:pt x="2296557" y="0"/>
                  <a:pt x="2958704" y="662558"/>
                  <a:pt x="2958704" y="1479489"/>
                </a:cubicBezTo>
                <a:cubicBezTo>
                  <a:pt x="2958704" y="2296557"/>
                  <a:pt x="2296557" y="2958704"/>
                  <a:pt x="1479489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89" y="0"/>
                </a:cubicBezTo>
                <a:close/>
              </a:path>
            </a:pathLst>
          </a:custGeom>
        </p:spPr>
      </p:pic>
      <p:pic>
        <p:nvPicPr>
          <p:cNvPr id="21" name="Picture Placeholder 22">
            <a:extLst>
              <a:ext uri="{FF2B5EF4-FFF2-40B4-BE49-F238E27FC236}">
                <a16:creationId xmlns:a16="http://schemas.microsoft.com/office/drawing/2014/main" id="{2021CFB2-1CC4-4994-B787-BD8A14B70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1430" y="2863949"/>
            <a:ext cx="1478967" cy="1479352"/>
          </a:xfrm>
          <a:custGeom>
            <a:avLst/>
            <a:gdLst>
              <a:gd name="connsiteX0" fmla="*/ 1479490 w 2958704"/>
              <a:gd name="connsiteY0" fmla="*/ 0 h 2958704"/>
              <a:gd name="connsiteX1" fmla="*/ 2958704 w 2958704"/>
              <a:gd name="connsiteY1" fmla="*/ 1479489 h 2958704"/>
              <a:gd name="connsiteX2" fmla="*/ 1479490 w 2958704"/>
              <a:gd name="connsiteY2" fmla="*/ 2958704 h 2958704"/>
              <a:gd name="connsiteX3" fmla="*/ 0 w 2958704"/>
              <a:gd name="connsiteY3" fmla="*/ 1479489 h 2958704"/>
              <a:gd name="connsiteX4" fmla="*/ 1479490 w 2958704"/>
              <a:gd name="connsiteY4" fmla="*/ 0 h 2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4" h="2958704">
                <a:moveTo>
                  <a:pt x="1479490" y="0"/>
                </a:moveTo>
                <a:cubicBezTo>
                  <a:pt x="2296558" y="0"/>
                  <a:pt x="2958704" y="662558"/>
                  <a:pt x="2958704" y="1479489"/>
                </a:cubicBezTo>
                <a:cubicBezTo>
                  <a:pt x="2958704" y="2296557"/>
                  <a:pt x="2296558" y="2958704"/>
                  <a:pt x="1479490" y="2958704"/>
                </a:cubicBezTo>
                <a:cubicBezTo>
                  <a:pt x="662558" y="2958704"/>
                  <a:pt x="0" y="2296557"/>
                  <a:pt x="0" y="1479489"/>
                </a:cubicBezTo>
                <a:cubicBezTo>
                  <a:pt x="0" y="662558"/>
                  <a:pt x="662558" y="0"/>
                  <a:pt x="147949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9404428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ank Slides Phone Im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D74F3B35-20B4-4695-84EC-289E527C911F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AF2879E6-1986-4B63-84C6-ED611B6D1C59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97B53D1-9692-45D4-A1F3-90F361D0907D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232D50D8-DD06-4101-BC56-16026D2FF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2500" y="1538288"/>
            <a:ext cx="1914820" cy="4098132"/>
          </a:xfrm>
          <a:custGeom>
            <a:avLst/>
            <a:gdLst>
              <a:gd name="connsiteX0" fmla="*/ 707106 w 3830642"/>
              <a:gd name="connsiteY0" fmla="*/ 0 h 8195454"/>
              <a:gd name="connsiteX1" fmla="*/ 858742 w 3830642"/>
              <a:gd name="connsiteY1" fmla="*/ 0 h 8195454"/>
              <a:gd name="connsiteX2" fmla="*/ 886586 w 3830642"/>
              <a:gd name="connsiteY2" fmla="*/ 41357 h 8195454"/>
              <a:gd name="connsiteX3" fmla="*/ 886232 w 3830642"/>
              <a:gd name="connsiteY3" fmla="*/ 86128 h 8195454"/>
              <a:gd name="connsiteX4" fmla="*/ 888892 w 3830642"/>
              <a:gd name="connsiteY4" fmla="*/ 133176 h 8195454"/>
              <a:gd name="connsiteX5" fmla="*/ 899710 w 3830642"/>
              <a:gd name="connsiteY5" fmla="*/ 184018 h 8195454"/>
              <a:gd name="connsiteX6" fmla="*/ 987854 w 3830642"/>
              <a:gd name="connsiteY6" fmla="*/ 272423 h 8195454"/>
              <a:gd name="connsiteX7" fmla="*/ 1037336 w 3830642"/>
              <a:gd name="connsiteY7" fmla="*/ 280011 h 8195454"/>
              <a:gd name="connsiteX8" fmla="*/ 1115904 w 3830642"/>
              <a:gd name="connsiteY8" fmla="*/ 281150 h 8195454"/>
              <a:gd name="connsiteX9" fmla="*/ 2695938 w 3830642"/>
              <a:gd name="connsiteY9" fmla="*/ 281150 h 8195454"/>
              <a:gd name="connsiteX10" fmla="*/ 2774506 w 3830642"/>
              <a:gd name="connsiteY10" fmla="*/ 280011 h 8195454"/>
              <a:gd name="connsiteX11" fmla="*/ 2824164 w 3830642"/>
              <a:gd name="connsiteY11" fmla="*/ 272423 h 8195454"/>
              <a:gd name="connsiteX12" fmla="*/ 2912308 w 3830642"/>
              <a:gd name="connsiteY12" fmla="*/ 184018 h 8195454"/>
              <a:gd name="connsiteX13" fmla="*/ 2921354 w 3830642"/>
              <a:gd name="connsiteY13" fmla="*/ 133176 h 8195454"/>
              <a:gd name="connsiteX14" fmla="*/ 2922950 w 3830642"/>
              <a:gd name="connsiteY14" fmla="*/ 133176 h 8195454"/>
              <a:gd name="connsiteX15" fmla="*/ 2922950 w 3830642"/>
              <a:gd name="connsiteY15" fmla="*/ 42115 h 8195454"/>
              <a:gd name="connsiteX16" fmla="*/ 2924192 w 3830642"/>
              <a:gd name="connsiteY16" fmla="*/ 31871 h 8195454"/>
              <a:gd name="connsiteX17" fmla="*/ 2946006 w 3830642"/>
              <a:gd name="connsiteY17" fmla="*/ 0 h 8195454"/>
              <a:gd name="connsiteX18" fmla="*/ 3123358 w 3830642"/>
              <a:gd name="connsiteY18" fmla="*/ 0 h 8195454"/>
              <a:gd name="connsiteX19" fmla="*/ 3538542 w 3830642"/>
              <a:gd name="connsiteY19" fmla="*/ 34527 h 8195454"/>
              <a:gd name="connsiteX20" fmla="*/ 3795702 w 3830642"/>
              <a:gd name="connsiteY20" fmla="*/ 292153 h 8195454"/>
              <a:gd name="connsiteX21" fmla="*/ 3830642 w 3830642"/>
              <a:gd name="connsiteY21" fmla="*/ 706858 h 8195454"/>
              <a:gd name="connsiteX22" fmla="*/ 3830642 w 3830642"/>
              <a:gd name="connsiteY22" fmla="*/ 7488596 h 8195454"/>
              <a:gd name="connsiteX23" fmla="*/ 3795702 w 3830642"/>
              <a:gd name="connsiteY23" fmla="*/ 7903302 h 8195454"/>
              <a:gd name="connsiteX24" fmla="*/ 3538542 w 3830642"/>
              <a:gd name="connsiteY24" fmla="*/ 8160928 h 8195454"/>
              <a:gd name="connsiteX25" fmla="*/ 3123358 w 3830642"/>
              <a:gd name="connsiteY25" fmla="*/ 8195454 h 8195454"/>
              <a:gd name="connsiteX26" fmla="*/ 707106 w 3830642"/>
              <a:gd name="connsiteY26" fmla="*/ 8195454 h 8195454"/>
              <a:gd name="connsiteX27" fmla="*/ 292100 w 3830642"/>
              <a:gd name="connsiteY27" fmla="*/ 8160928 h 8195454"/>
              <a:gd name="connsiteX28" fmla="*/ 34406 w 3830642"/>
              <a:gd name="connsiteY28" fmla="*/ 7903302 h 8195454"/>
              <a:gd name="connsiteX29" fmla="*/ 0 w 3830642"/>
              <a:gd name="connsiteY29" fmla="*/ 7488596 h 8195454"/>
              <a:gd name="connsiteX30" fmla="*/ 0 w 3830642"/>
              <a:gd name="connsiteY30" fmla="*/ 706858 h 8195454"/>
              <a:gd name="connsiteX31" fmla="*/ 34406 w 3830642"/>
              <a:gd name="connsiteY31" fmla="*/ 292153 h 8195454"/>
              <a:gd name="connsiteX32" fmla="*/ 292100 w 3830642"/>
              <a:gd name="connsiteY32" fmla="*/ 34527 h 8195454"/>
              <a:gd name="connsiteX33" fmla="*/ 707106 w 3830642"/>
              <a:gd name="connsiteY33" fmla="*/ 0 h 81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830642" h="8195454">
                <a:moveTo>
                  <a:pt x="707106" y="0"/>
                </a:moveTo>
                <a:lnTo>
                  <a:pt x="858742" y="0"/>
                </a:lnTo>
                <a:cubicBezTo>
                  <a:pt x="872576" y="10244"/>
                  <a:pt x="883216" y="23904"/>
                  <a:pt x="886586" y="41357"/>
                </a:cubicBezTo>
                <a:cubicBezTo>
                  <a:pt x="889424" y="56154"/>
                  <a:pt x="886764" y="71331"/>
                  <a:pt x="886232" y="86128"/>
                </a:cubicBezTo>
                <a:cubicBezTo>
                  <a:pt x="885700" y="101684"/>
                  <a:pt x="887118" y="117620"/>
                  <a:pt x="888892" y="133176"/>
                </a:cubicBezTo>
                <a:cubicBezTo>
                  <a:pt x="891020" y="150250"/>
                  <a:pt x="893858" y="167324"/>
                  <a:pt x="899710" y="184018"/>
                </a:cubicBezTo>
                <a:cubicBezTo>
                  <a:pt x="914254" y="225375"/>
                  <a:pt x="946708" y="257625"/>
                  <a:pt x="987854" y="272423"/>
                </a:cubicBezTo>
                <a:cubicBezTo>
                  <a:pt x="1000624" y="276976"/>
                  <a:pt x="1016586" y="278873"/>
                  <a:pt x="1037336" y="280011"/>
                </a:cubicBezTo>
                <a:cubicBezTo>
                  <a:pt x="1058264" y="281150"/>
                  <a:pt x="1083980" y="281150"/>
                  <a:pt x="1115904" y="281150"/>
                </a:cubicBezTo>
                <a:lnTo>
                  <a:pt x="2695938" y="281150"/>
                </a:lnTo>
                <a:cubicBezTo>
                  <a:pt x="2728040" y="281150"/>
                  <a:pt x="2753756" y="281150"/>
                  <a:pt x="2774506" y="280011"/>
                </a:cubicBezTo>
                <a:cubicBezTo>
                  <a:pt x="2795434" y="278873"/>
                  <a:pt x="2811394" y="276976"/>
                  <a:pt x="2824164" y="272423"/>
                </a:cubicBezTo>
                <a:cubicBezTo>
                  <a:pt x="2864246" y="256108"/>
                  <a:pt x="2895992" y="224237"/>
                  <a:pt x="2912308" y="184018"/>
                </a:cubicBezTo>
                <a:cubicBezTo>
                  <a:pt x="2918694" y="167703"/>
                  <a:pt x="2922772" y="150250"/>
                  <a:pt x="2921354" y="133176"/>
                </a:cubicBezTo>
                <a:lnTo>
                  <a:pt x="2922950" y="133176"/>
                </a:lnTo>
                <a:lnTo>
                  <a:pt x="2922950" y="42115"/>
                </a:lnTo>
                <a:cubicBezTo>
                  <a:pt x="2923482" y="38701"/>
                  <a:pt x="2923304" y="35286"/>
                  <a:pt x="2924192" y="31871"/>
                </a:cubicBezTo>
                <a:cubicBezTo>
                  <a:pt x="2927562" y="18591"/>
                  <a:pt x="2935720" y="8347"/>
                  <a:pt x="2946006" y="0"/>
                </a:cubicBezTo>
                <a:lnTo>
                  <a:pt x="3123358" y="0"/>
                </a:lnTo>
                <a:cubicBezTo>
                  <a:pt x="3330862" y="0"/>
                  <a:pt x="3455540" y="0"/>
                  <a:pt x="3538542" y="34527"/>
                </a:cubicBezTo>
                <a:cubicBezTo>
                  <a:pt x="3658254" y="78160"/>
                  <a:pt x="3752074" y="172636"/>
                  <a:pt x="3795702" y="292153"/>
                </a:cubicBezTo>
                <a:cubicBezTo>
                  <a:pt x="3830286" y="375245"/>
                  <a:pt x="3830642" y="499316"/>
                  <a:pt x="3830642" y="706858"/>
                </a:cubicBezTo>
                <a:lnTo>
                  <a:pt x="3830642" y="7488596"/>
                </a:lnTo>
                <a:cubicBezTo>
                  <a:pt x="3830642" y="7696139"/>
                  <a:pt x="3830286" y="7820209"/>
                  <a:pt x="3795702" y="7903302"/>
                </a:cubicBezTo>
                <a:cubicBezTo>
                  <a:pt x="3752074" y="8022818"/>
                  <a:pt x="3658254" y="8117294"/>
                  <a:pt x="3538542" y="8160928"/>
                </a:cubicBezTo>
                <a:cubicBezTo>
                  <a:pt x="3455540" y="8195454"/>
                  <a:pt x="3330862" y="8195454"/>
                  <a:pt x="3123358" y="8195454"/>
                </a:cubicBezTo>
                <a:lnTo>
                  <a:pt x="707106" y="8195454"/>
                </a:lnTo>
                <a:cubicBezTo>
                  <a:pt x="499602" y="8195454"/>
                  <a:pt x="375100" y="8195454"/>
                  <a:pt x="292100" y="8160928"/>
                </a:cubicBezTo>
                <a:cubicBezTo>
                  <a:pt x="172386" y="8117294"/>
                  <a:pt x="78036" y="8022818"/>
                  <a:pt x="34406" y="7903302"/>
                </a:cubicBezTo>
                <a:cubicBezTo>
                  <a:pt x="-178" y="7820209"/>
                  <a:pt x="0" y="7696139"/>
                  <a:pt x="0" y="7488596"/>
                </a:cubicBezTo>
                <a:lnTo>
                  <a:pt x="0" y="706858"/>
                </a:lnTo>
                <a:cubicBezTo>
                  <a:pt x="0" y="499316"/>
                  <a:pt x="-178" y="375245"/>
                  <a:pt x="34406" y="292153"/>
                </a:cubicBezTo>
                <a:cubicBezTo>
                  <a:pt x="78036" y="172636"/>
                  <a:pt x="172386" y="78160"/>
                  <a:pt x="292100" y="34527"/>
                </a:cubicBezTo>
                <a:cubicBezTo>
                  <a:pt x="375100" y="0"/>
                  <a:pt x="499602" y="0"/>
                  <a:pt x="70710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28128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ark Blank Slides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2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53BD70A-9C5C-4D45-BAFA-E77087388A3E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DE892D4C-C390-4B0C-B155-5F80017CBEAC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FDAACA67-ACB4-4AA4-BB35-3996A946048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9DE3A41-D9C2-4F13-AA34-F76B44833C0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1458879"/>
            <a:ext cx="6094413" cy="4256750"/>
          </a:xfrm>
          <a:custGeom>
            <a:avLst/>
            <a:gdLst>
              <a:gd name="connsiteX0" fmla="*/ 0 w 12192001"/>
              <a:gd name="connsiteY0" fmla="*/ 0 h 8513499"/>
              <a:gd name="connsiteX1" fmla="*/ 12192001 w 12192001"/>
              <a:gd name="connsiteY1" fmla="*/ 0 h 8513499"/>
              <a:gd name="connsiteX2" fmla="*/ 12192001 w 12192001"/>
              <a:gd name="connsiteY2" fmla="*/ 8513499 h 8513499"/>
              <a:gd name="connsiteX3" fmla="*/ 0 w 12192001"/>
              <a:gd name="connsiteY3" fmla="*/ 8513499 h 8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8513499">
                <a:moveTo>
                  <a:pt x="0" y="0"/>
                </a:moveTo>
                <a:lnTo>
                  <a:pt x="12192001" y="0"/>
                </a:lnTo>
                <a:lnTo>
                  <a:pt x="12192001" y="8513499"/>
                </a:lnTo>
                <a:lnTo>
                  <a:pt x="0" y="851349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2772248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Singl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5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5C8886F9-C8CF-4EF5-967C-D6140D2BE1C3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4CA60189-FAC7-4BF8-88E6-5DAF3AEA14D1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0A1AE409-8DEE-40C6-BF8D-8FAB2C1CBB24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1088A8F-B40A-47B2-AF0F-2E18739FB1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27415" y="1458879"/>
            <a:ext cx="2602823" cy="4261975"/>
          </a:xfrm>
          <a:custGeom>
            <a:avLst/>
            <a:gdLst>
              <a:gd name="connsiteX0" fmla="*/ 0 w 5207001"/>
              <a:gd name="connsiteY0" fmla="*/ 0 h 8523949"/>
              <a:gd name="connsiteX1" fmla="*/ 5207001 w 5207001"/>
              <a:gd name="connsiteY1" fmla="*/ 0 h 8523949"/>
              <a:gd name="connsiteX2" fmla="*/ 5207001 w 5207001"/>
              <a:gd name="connsiteY2" fmla="*/ 8523949 h 8523949"/>
              <a:gd name="connsiteX3" fmla="*/ 0 w 5207001"/>
              <a:gd name="connsiteY3" fmla="*/ 8523949 h 85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8523949">
                <a:moveTo>
                  <a:pt x="0" y="0"/>
                </a:moveTo>
                <a:lnTo>
                  <a:pt x="5207001" y="0"/>
                </a:lnTo>
                <a:lnTo>
                  <a:pt x="5207001" y="8523949"/>
                </a:lnTo>
                <a:lnTo>
                  <a:pt x="0" y="8523949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6889599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Header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1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2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3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4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4C73984-6574-430D-9148-76012816C0B8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1258EED4-A8DE-4398-AC59-D54802C104A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8AD44D8-A609-4E7C-A347-EAF0E55F348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01EDBA-485F-4679-BA4C-4E466415F51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88825" cy="2486026"/>
          </a:xfrm>
          <a:custGeom>
            <a:avLst/>
            <a:gdLst>
              <a:gd name="connsiteX0" fmla="*/ 0 w 24384000"/>
              <a:gd name="connsiteY0" fmla="*/ 0 h 4972051"/>
              <a:gd name="connsiteX1" fmla="*/ 24384000 w 24384000"/>
              <a:gd name="connsiteY1" fmla="*/ 0 h 4972051"/>
              <a:gd name="connsiteX2" fmla="*/ 24384000 w 24384000"/>
              <a:gd name="connsiteY2" fmla="*/ 4972051 h 4972051"/>
              <a:gd name="connsiteX3" fmla="*/ 0 w 24384000"/>
              <a:gd name="connsiteY3" fmla="*/ 4972051 h 497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972051">
                <a:moveTo>
                  <a:pt x="0" y="0"/>
                </a:moveTo>
                <a:lnTo>
                  <a:pt x="24384000" y="0"/>
                </a:lnTo>
                <a:lnTo>
                  <a:pt x="24384000" y="4972051"/>
                </a:lnTo>
                <a:lnTo>
                  <a:pt x="0" y="497205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0216585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Blank Slides Image MKP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036BAA1-77F2-4BC5-98E8-52CA39E5C909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GRAVIDIENT. Unique Design Concept">
            <a:extLst>
              <a:ext uri="{FF2B5EF4-FFF2-40B4-BE49-F238E27FC236}">
                <a16:creationId xmlns:a16="http://schemas.microsoft.com/office/drawing/2014/main" id="{E933A75D-262D-48E8-8B12-8735B8265147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ADFD9B87-A68A-4521-AE4C-A524FB4F1DCE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448314-1D0E-418C-8D7A-BC86E00A34E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-131564" y="1808411"/>
            <a:ext cx="5200751" cy="3368543"/>
          </a:xfrm>
          <a:custGeom>
            <a:avLst/>
            <a:gdLst>
              <a:gd name="connsiteX0" fmla="*/ 0 w 10404211"/>
              <a:gd name="connsiteY0" fmla="*/ 0 h 6737086"/>
              <a:gd name="connsiteX1" fmla="*/ 10404211 w 10404211"/>
              <a:gd name="connsiteY1" fmla="*/ 0 h 6737086"/>
              <a:gd name="connsiteX2" fmla="*/ 10404211 w 10404211"/>
              <a:gd name="connsiteY2" fmla="*/ 6737086 h 6737086"/>
              <a:gd name="connsiteX3" fmla="*/ 0 w 10404211"/>
              <a:gd name="connsiteY3" fmla="*/ 6737086 h 67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4211" h="6737086">
                <a:moveTo>
                  <a:pt x="0" y="0"/>
                </a:moveTo>
                <a:lnTo>
                  <a:pt x="10404211" y="0"/>
                </a:lnTo>
                <a:lnTo>
                  <a:pt x="10404211" y="6737086"/>
                </a:lnTo>
                <a:lnTo>
                  <a:pt x="0" y="6737086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2739312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F581B64C-1DF4-48D2-8084-730D15941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80250">
            <a:off x="4942396" y="-2020423"/>
            <a:ext cx="5856057" cy="7784488"/>
          </a:xfrm>
          <a:custGeom>
            <a:avLst/>
            <a:gdLst>
              <a:gd name="connsiteX0" fmla="*/ 11124700 w 11715164"/>
              <a:gd name="connsiteY0" fmla="*/ 0 h 15568976"/>
              <a:gd name="connsiteX1" fmla="*/ 11715164 w 11715164"/>
              <a:gd name="connsiteY1" fmla="*/ 12008216 h 15568976"/>
              <a:gd name="connsiteX2" fmla="*/ 0 w 11715164"/>
              <a:gd name="connsiteY2" fmla="*/ 15568976 h 15568976"/>
              <a:gd name="connsiteX3" fmla="*/ 1493815 w 11715164"/>
              <a:gd name="connsiteY3" fmla="*/ 5769348 h 155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164" h="15568976">
                <a:moveTo>
                  <a:pt x="11124700" y="0"/>
                </a:moveTo>
                <a:lnTo>
                  <a:pt x="11715164" y="12008216"/>
                </a:lnTo>
                <a:lnTo>
                  <a:pt x="0" y="15568976"/>
                </a:lnTo>
                <a:lnTo>
                  <a:pt x="1493815" y="576934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030126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8372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46D490C2-946B-4BCB-929D-CC32D7C83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661000">
            <a:off x="2391540" y="313815"/>
            <a:ext cx="3785992" cy="8304480"/>
          </a:xfrm>
          <a:custGeom>
            <a:avLst/>
            <a:gdLst>
              <a:gd name="connsiteX0" fmla="*/ 6916021 w 7571984"/>
              <a:gd name="connsiteY0" fmla="*/ 5137780 h 16613287"/>
              <a:gd name="connsiteX1" fmla="*/ 7571984 w 7571984"/>
              <a:gd name="connsiteY1" fmla="*/ 16613287 h 16613287"/>
              <a:gd name="connsiteX2" fmla="*/ 0 w 7571984"/>
              <a:gd name="connsiteY2" fmla="*/ 11571544 h 16613287"/>
              <a:gd name="connsiteX3" fmla="*/ 387898 w 7571984"/>
              <a:gd name="connsiteY3" fmla="*/ 0 h 166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984" h="16613287">
                <a:moveTo>
                  <a:pt x="6916021" y="5137780"/>
                </a:moveTo>
                <a:lnTo>
                  <a:pt x="7571984" y="16613287"/>
                </a:lnTo>
                <a:lnTo>
                  <a:pt x="0" y="11571544"/>
                </a:lnTo>
                <a:lnTo>
                  <a:pt x="387898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380027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diend 05 Singl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7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8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9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40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41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EAAD7AFB-40A7-4959-B28E-227B18DD334F}"/>
              </a:ext>
            </a:extLst>
          </p:cNvPr>
          <p:cNvSpPr/>
          <p:nvPr userDrawn="1"/>
        </p:nvSpPr>
        <p:spPr>
          <a:xfrm>
            <a:off x="5348346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59CE5C9-B12F-4DA1-8034-C5C94D976A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070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Black Page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0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1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2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53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6806924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05 Imag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3ADA7-56A7-478D-865B-254650830C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31688" y="378817"/>
            <a:ext cx="3417659" cy="6100366"/>
          </a:xfrm>
          <a:custGeom>
            <a:avLst/>
            <a:gdLst>
              <a:gd name="connsiteX0" fmla="*/ 0 w 6837099"/>
              <a:gd name="connsiteY0" fmla="*/ 0 h 12200732"/>
              <a:gd name="connsiteX1" fmla="*/ 6837099 w 6837099"/>
              <a:gd name="connsiteY1" fmla="*/ 0 h 12200732"/>
              <a:gd name="connsiteX2" fmla="*/ 6837099 w 6837099"/>
              <a:gd name="connsiteY2" fmla="*/ 12200732 h 12200732"/>
              <a:gd name="connsiteX3" fmla="*/ 0 w 6837099"/>
              <a:gd name="connsiteY3" fmla="*/ 12200732 h 122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099" h="12200732">
                <a:moveTo>
                  <a:pt x="0" y="0"/>
                </a:moveTo>
                <a:lnTo>
                  <a:pt x="6837099" y="0"/>
                </a:lnTo>
                <a:lnTo>
                  <a:pt x="6837099" y="12200732"/>
                </a:lnTo>
                <a:lnTo>
                  <a:pt x="0" y="12200732"/>
                </a:lnTo>
                <a:close/>
              </a:path>
            </a:pathLst>
          </a:custGeom>
          <a:solidFill>
            <a:srgbClr val="DDE5F0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A95CBC5B-38E1-44F3-AF4F-171CDFD35A6B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B6DCC3C-612D-4EB0-AC38-FB71670F12D0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C27C04-1902-428A-9E91-D3122717D7E2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6478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ark Blank Slides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2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3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4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85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099B5206-B74E-462C-B3D3-BF6151F1B081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1" name="GRAVIDIENT. Unique Design Concept">
            <a:extLst>
              <a:ext uri="{FF2B5EF4-FFF2-40B4-BE49-F238E27FC236}">
                <a16:creationId xmlns:a16="http://schemas.microsoft.com/office/drawing/2014/main" id="{26646DA1-CD84-456B-8736-E28569812EE6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F3CD24E-BEEA-456D-B8B7-DD0434E7F3DC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9302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Black Page Images copy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85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86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87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88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B4C7F7-5ADD-4A7E-8216-4BC0E11EE2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5331" y="1346398"/>
            <a:ext cx="2677812" cy="4380707"/>
          </a:xfrm>
          <a:custGeom>
            <a:avLst/>
            <a:gdLst>
              <a:gd name="connsiteX0" fmla="*/ 0 w 5357020"/>
              <a:gd name="connsiteY0" fmla="*/ 0 h 8761413"/>
              <a:gd name="connsiteX1" fmla="*/ 5357020 w 5357020"/>
              <a:gd name="connsiteY1" fmla="*/ 0 h 8761413"/>
              <a:gd name="connsiteX2" fmla="*/ 5357020 w 5357020"/>
              <a:gd name="connsiteY2" fmla="*/ 8761413 h 8761413"/>
              <a:gd name="connsiteX3" fmla="*/ 0 w 5357020"/>
              <a:gd name="connsiteY3" fmla="*/ 8761413 h 87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20" h="8761413">
                <a:moveTo>
                  <a:pt x="0" y="0"/>
                </a:moveTo>
                <a:lnTo>
                  <a:pt x="5357020" y="0"/>
                </a:lnTo>
                <a:lnTo>
                  <a:pt x="5357020" y="8761413"/>
                </a:lnTo>
                <a:lnTo>
                  <a:pt x="0" y="876141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63A34D5-1F73-4E18-966F-FF0FD2416D6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96853" y="1346398"/>
            <a:ext cx="2677812" cy="4380707"/>
          </a:xfrm>
          <a:custGeom>
            <a:avLst/>
            <a:gdLst>
              <a:gd name="connsiteX0" fmla="*/ 0 w 5357019"/>
              <a:gd name="connsiteY0" fmla="*/ 0 h 8761413"/>
              <a:gd name="connsiteX1" fmla="*/ 5357019 w 5357019"/>
              <a:gd name="connsiteY1" fmla="*/ 0 h 8761413"/>
              <a:gd name="connsiteX2" fmla="*/ 5357019 w 5357019"/>
              <a:gd name="connsiteY2" fmla="*/ 8761413 h 8761413"/>
              <a:gd name="connsiteX3" fmla="*/ 0 w 5357019"/>
              <a:gd name="connsiteY3" fmla="*/ 8761413 h 87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19" h="8761413">
                <a:moveTo>
                  <a:pt x="0" y="0"/>
                </a:moveTo>
                <a:lnTo>
                  <a:pt x="5357019" y="0"/>
                </a:lnTo>
                <a:lnTo>
                  <a:pt x="5357019" y="8761413"/>
                </a:lnTo>
                <a:lnTo>
                  <a:pt x="0" y="876141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571757-BA14-41BD-B18E-0AF05B45505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08374" y="1346398"/>
            <a:ext cx="2677811" cy="4380707"/>
          </a:xfrm>
          <a:custGeom>
            <a:avLst/>
            <a:gdLst>
              <a:gd name="connsiteX0" fmla="*/ 0 w 5357018"/>
              <a:gd name="connsiteY0" fmla="*/ 0 h 8761413"/>
              <a:gd name="connsiteX1" fmla="*/ 5357018 w 5357018"/>
              <a:gd name="connsiteY1" fmla="*/ 0 h 8761413"/>
              <a:gd name="connsiteX2" fmla="*/ 5357018 w 5357018"/>
              <a:gd name="connsiteY2" fmla="*/ 8761413 h 8761413"/>
              <a:gd name="connsiteX3" fmla="*/ 0 w 5357018"/>
              <a:gd name="connsiteY3" fmla="*/ 8761413 h 87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18" h="8761413">
                <a:moveTo>
                  <a:pt x="0" y="0"/>
                </a:moveTo>
                <a:lnTo>
                  <a:pt x="5357018" y="0"/>
                </a:lnTo>
                <a:lnTo>
                  <a:pt x="5357018" y="8761413"/>
                </a:lnTo>
                <a:lnTo>
                  <a:pt x="0" y="876141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48D25AB-130E-44A0-98D0-6444E97300A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19895" y="1346398"/>
            <a:ext cx="2677811" cy="4380707"/>
          </a:xfrm>
          <a:custGeom>
            <a:avLst/>
            <a:gdLst>
              <a:gd name="connsiteX0" fmla="*/ 0 w 5357018"/>
              <a:gd name="connsiteY0" fmla="*/ 0 h 8761413"/>
              <a:gd name="connsiteX1" fmla="*/ 5357018 w 5357018"/>
              <a:gd name="connsiteY1" fmla="*/ 0 h 8761413"/>
              <a:gd name="connsiteX2" fmla="*/ 5357018 w 5357018"/>
              <a:gd name="connsiteY2" fmla="*/ 8761413 h 8761413"/>
              <a:gd name="connsiteX3" fmla="*/ 0 w 5357018"/>
              <a:gd name="connsiteY3" fmla="*/ 8761413 h 87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18" h="8761413">
                <a:moveTo>
                  <a:pt x="0" y="0"/>
                </a:moveTo>
                <a:lnTo>
                  <a:pt x="5357018" y="0"/>
                </a:lnTo>
                <a:lnTo>
                  <a:pt x="5357018" y="8761413"/>
                </a:lnTo>
                <a:lnTo>
                  <a:pt x="0" y="8761413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415015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ient 05 Portfolio">
    <p:bg>
      <p:bgPr>
        <a:solidFill>
          <a:srgbClr val="2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232327"/>
              </a:gs>
              <a:gs pos="100000">
                <a:srgbClr val="2F3139"/>
              </a:gs>
            </a:gsLst>
            <a:lin ang="19443400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2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3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4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5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6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27835813-1C86-442E-9910-9BF1A8453E45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7" name="GRAVIDIENT. Unique Design Concept">
            <a:extLst>
              <a:ext uri="{FF2B5EF4-FFF2-40B4-BE49-F238E27FC236}">
                <a16:creationId xmlns:a16="http://schemas.microsoft.com/office/drawing/2014/main" id="{AE658410-0872-44FE-9BB6-BF4C969AE0AB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859CC5E5-794E-4166-9B7F-2CB2F65BE682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0525E41-F78C-4B5F-BA09-A8CE6FB09C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578" y="3755529"/>
            <a:ext cx="2285405" cy="2286001"/>
          </a:xfrm>
          <a:custGeom>
            <a:avLst/>
            <a:gdLst>
              <a:gd name="connsiteX0" fmla="*/ 0 w 4572001"/>
              <a:gd name="connsiteY0" fmla="*/ 0 h 4572001"/>
              <a:gd name="connsiteX1" fmla="*/ 4572001 w 4572001"/>
              <a:gd name="connsiteY1" fmla="*/ 0 h 4572001"/>
              <a:gd name="connsiteX2" fmla="*/ 4572001 w 4572001"/>
              <a:gd name="connsiteY2" fmla="*/ 4572001 h 4572001"/>
              <a:gd name="connsiteX3" fmla="*/ 0 w 4572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4572001">
                <a:moveTo>
                  <a:pt x="0" y="0"/>
                </a:moveTo>
                <a:lnTo>
                  <a:pt x="4572001" y="0"/>
                </a:lnTo>
                <a:lnTo>
                  <a:pt x="4572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2D3831-7192-453A-A86D-6121619937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665644" y="3755529"/>
            <a:ext cx="2285405" cy="2286001"/>
          </a:xfrm>
          <a:custGeom>
            <a:avLst/>
            <a:gdLst>
              <a:gd name="connsiteX0" fmla="*/ 0 w 4572001"/>
              <a:gd name="connsiteY0" fmla="*/ 0 h 4572001"/>
              <a:gd name="connsiteX1" fmla="*/ 4572001 w 4572001"/>
              <a:gd name="connsiteY1" fmla="*/ 0 h 4572001"/>
              <a:gd name="connsiteX2" fmla="*/ 4572001 w 4572001"/>
              <a:gd name="connsiteY2" fmla="*/ 4572001 h 4572001"/>
              <a:gd name="connsiteX3" fmla="*/ 0 w 4572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4572001">
                <a:moveTo>
                  <a:pt x="0" y="0"/>
                </a:moveTo>
                <a:lnTo>
                  <a:pt x="4572001" y="0"/>
                </a:lnTo>
                <a:lnTo>
                  <a:pt x="4572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EC5BCE4-E2B7-4295-BDFE-A411FA3A9B8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51710" y="3755529"/>
            <a:ext cx="2285405" cy="2286001"/>
          </a:xfrm>
          <a:custGeom>
            <a:avLst/>
            <a:gdLst>
              <a:gd name="connsiteX0" fmla="*/ 0 w 4572000"/>
              <a:gd name="connsiteY0" fmla="*/ 0 h 4572001"/>
              <a:gd name="connsiteX1" fmla="*/ 4572000 w 4572000"/>
              <a:gd name="connsiteY1" fmla="*/ 0 h 4572001"/>
              <a:gd name="connsiteX2" fmla="*/ 4572000 w 4572000"/>
              <a:gd name="connsiteY2" fmla="*/ 4572001 h 4572001"/>
              <a:gd name="connsiteX3" fmla="*/ 0 w 4572000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1">
                <a:moveTo>
                  <a:pt x="0" y="0"/>
                </a:moveTo>
                <a:lnTo>
                  <a:pt x="4572000" y="0"/>
                </a:lnTo>
                <a:lnTo>
                  <a:pt x="4572000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B3B597-9921-41B8-A3CB-A5E388F8BB2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37775" y="3755529"/>
            <a:ext cx="2285406" cy="2286001"/>
          </a:xfrm>
          <a:custGeom>
            <a:avLst/>
            <a:gdLst>
              <a:gd name="connsiteX0" fmla="*/ 0 w 4572002"/>
              <a:gd name="connsiteY0" fmla="*/ 0 h 4572001"/>
              <a:gd name="connsiteX1" fmla="*/ 4572002 w 4572002"/>
              <a:gd name="connsiteY1" fmla="*/ 0 h 4572001"/>
              <a:gd name="connsiteX2" fmla="*/ 4572002 w 4572002"/>
              <a:gd name="connsiteY2" fmla="*/ 4572001 h 4572001"/>
              <a:gd name="connsiteX3" fmla="*/ 0 w 45720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2" h="4572001">
                <a:moveTo>
                  <a:pt x="0" y="0"/>
                </a:moveTo>
                <a:lnTo>
                  <a:pt x="4572002" y="0"/>
                </a:lnTo>
                <a:lnTo>
                  <a:pt x="4572002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95065CC-2688-4E6F-A920-1C9E581D42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23841" y="3755529"/>
            <a:ext cx="2285405" cy="2286001"/>
          </a:xfrm>
          <a:custGeom>
            <a:avLst/>
            <a:gdLst>
              <a:gd name="connsiteX0" fmla="*/ 0 w 4572000"/>
              <a:gd name="connsiteY0" fmla="*/ 0 h 4572001"/>
              <a:gd name="connsiteX1" fmla="*/ 4572000 w 4572000"/>
              <a:gd name="connsiteY1" fmla="*/ 0 h 4572001"/>
              <a:gd name="connsiteX2" fmla="*/ 4572000 w 4572000"/>
              <a:gd name="connsiteY2" fmla="*/ 4572001 h 4572001"/>
              <a:gd name="connsiteX3" fmla="*/ 0 w 4572000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1">
                <a:moveTo>
                  <a:pt x="0" y="0"/>
                </a:moveTo>
                <a:lnTo>
                  <a:pt x="4572000" y="0"/>
                </a:lnTo>
                <a:lnTo>
                  <a:pt x="4572000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975047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/>
              </a:gs>
              <a:gs pos="100000">
                <a:srgbClr val="5267A4"/>
              </a:gs>
            </a:gsLst>
            <a:lin ang="314024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4DCB924F-1FF0-40E1-A059-6E00321D06B4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4" name="GRAVIDIENT. Unique Design Concept">
            <a:extLst>
              <a:ext uri="{FF2B5EF4-FFF2-40B4-BE49-F238E27FC236}">
                <a16:creationId xmlns:a16="http://schemas.microsoft.com/office/drawing/2014/main" id="{FD74EDB9-97D2-4A5F-A01B-F84E86BEC374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75468A47-ED9F-40E4-A12B-0AB9C896D3A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6" r:id="rId8"/>
    <p:sldLayoutId id="2147483847" r:id="rId9"/>
    <p:sldLayoutId id="2147483848" r:id="rId10"/>
    <p:sldLayoutId id="2147483849" r:id="rId11"/>
    <p:sldLayoutId id="2147483851" r:id="rId12"/>
    <p:sldLayoutId id="2147483852" r:id="rId13"/>
    <p:sldLayoutId id="2147483853" r:id="rId14"/>
    <p:sldLayoutId id="2147483854" r:id="rId15"/>
    <p:sldLayoutId id="2147483856" r:id="rId16"/>
    <p:sldLayoutId id="2147483857" r:id="rId17"/>
    <p:sldLayoutId id="2147483858" r:id="rId18"/>
    <p:sldLayoutId id="2147483859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</p:sldLayoutIdLst>
  <p:transition spd="med"/>
  <p:txStyles>
    <p:titleStyle>
      <a:lvl1pPr marL="0" marR="0" indent="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4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31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09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86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63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4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1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4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31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09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86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63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4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1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1pPr>
      <a:lvl2pPr marL="0" marR="0" indent="114277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2pPr>
      <a:lvl3pPr marL="0" marR="0" indent="228554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3pPr>
      <a:lvl4pPr marL="0" marR="0" indent="342831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4pPr>
      <a:lvl5pPr marL="0" marR="0" indent="457109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5pPr>
      <a:lvl6pPr marL="0" marR="0" indent="571386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6pPr>
      <a:lvl7pPr marL="0" marR="0" indent="685663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7pPr>
      <a:lvl8pPr marL="0" marR="0" indent="799940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8pPr>
      <a:lvl9pPr marL="0" marR="0" indent="914217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379578" y="378817"/>
            <a:ext cx="11429669" cy="6100366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/>
              </a:gs>
              <a:gs pos="100000">
                <a:srgbClr val="5267A4"/>
              </a:gs>
            </a:gsLst>
            <a:lin ang="3140246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Circle"/>
          <p:cNvSpPr/>
          <p:nvPr/>
        </p:nvSpPr>
        <p:spPr>
          <a:xfrm>
            <a:off x="11968749" y="3088217"/>
            <a:ext cx="38091" cy="38101"/>
          </a:xfrm>
          <a:prstGeom prst="ellipse">
            <a:avLst/>
          </a:prstGeom>
          <a:solidFill>
            <a:srgbClr val="E6EAF3"/>
          </a:solidFill>
          <a:ln w="127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Circle"/>
          <p:cNvSpPr/>
          <p:nvPr/>
        </p:nvSpPr>
        <p:spPr>
          <a:xfrm>
            <a:off x="11968749" y="32490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Circle"/>
          <p:cNvSpPr/>
          <p:nvPr/>
        </p:nvSpPr>
        <p:spPr>
          <a:xfrm>
            <a:off x="11968749" y="3409950"/>
            <a:ext cx="38091" cy="38100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Circle"/>
          <p:cNvSpPr/>
          <p:nvPr/>
        </p:nvSpPr>
        <p:spPr>
          <a:xfrm>
            <a:off x="11968749" y="3570817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Circle"/>
          <p:cNvSpPr/>
          <p:nvPr/>
        </p:nvSpPr>
        <p:spPr>
          <a:xfrm>
            <a:off x="11968749" y="3731683"/>
            <a:ext cx="38091" cy="38101"/>
          </a:xfrm>
          <a:prstGeom prst="ellipse">
            <a:avLst/>
          </a:prstGeom>
          <a:ln w="12700">
            <a:solidFill>
              <a:srgbClr val="E6EAF3">
                <a:alpha val="50695"/>
              </a:srgbClr>
            </a:solidFill>
            <a:miter lim="400000"/>
          </a:ln>
        </p:spPr>
        <p:txBody>
          <a:bodyPr lIns="25393" tIns="25393" rIns="25393" bIns="2539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4DCB924F-1FF0-40E1-A059-6E00321D06B4}"/>
              </a:ext>
            </a:extLst>
          </p:cNvPr>
          <p:cNvSpPr/>
          <p:nvPr userDrawn="1"/>
        </p:nvSpPr>
        <p:spPr>
          <a:xfrm>
            <a:off x="10291984" y="6133964"/>
            <a:ext cx="1492134" cy="1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 sz="1800">
                <a:solidFill>
                  <a:srgbClr val="DCDEE0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lvl1pPr>
          </a:lstStyle>
          <a:p>
            <a:r>
              <a:rPr sz="900" dirty="0">
                <a:latin typeface="Inter" panose="02000503000000020004" pitchFamily="2" charset="0"/>
                <a:ea typeface="Inter" panose="02000503000000020004" pitchFamily="2" charset="0"/>
              </a:rPr>
              <a:t>www.websitename.com</a:t>
            </a:r>
          </a:p>
        </p:txBody>
      </p:sp>
      <p:sp>
        <p:nvSpPr>
          <p:cNvPr id="14" name="GRAVIDIENT. Unique Design Concept">
            <a:extLst>
              <a:ext uri="{FF2B5EF4-FFF2-40B4-BE49-F238E27FC236}">
                <a16:creationId xmlns:a16="http://schemas.microsoft.com/office/drawing/2014/main" id="{FD74EDB9-97D2-4A5F-A01B-F84E86BEC374}"/>
              </a:ext>
            </a:extLst>
          </p:cNvPr>
          <p:cNvSpPr txBox="1"/>
          <p:nvPr userDrawn="1"/>
        </p:nvSpPr>
        <p:spPr>
          <a:xfrm>
            <a:off x="672164" y="647918"/>
            <a:ext cx="3403474" cy="2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algn="l">
              <a:defRPr sz="2000"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sz="1100" dirty="0"/>
              <a:t>GRAVIDIENT.</a:t>
            </a:r>
            <a:r>
              <a:rPr sz="1000" dirty="0"/>
              <a:t> </a:t>
            </a:r>
            <a:r>
              <a:rPr sz="900" dirty="0">
                <a:latin typeface="Inter"/>
                <a:ea typeface="Inter"/>
                <a:cs typeface="Inter"/>
                <a:sym typeface="Inter Light"/>
              </a:rPr>
              <a:t>Unique Design Concept</a:t>
            </a:r>
            <a:endParaRPr lang="en-US" sz="900" dirty="0">
              <a:latin typeface="Inter"/>
              <a:ea typeface="Inter"/>
              <a:cs typeface="Inter"/>
              <a:sym typeface="Inter Light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75468A47-ED9F-40E4-A12B-0AB9C896D3A1}"/>
              </a:ext>
            </a:extLst>
          </p:cNvPr>
          <p:cNvSpPr txBox="1">
            <a:spLocks/>
          </p:cNvSpPr>
          <p:nvPr userDrawn="1"/>
        </p:nvSpPr>
        <p:spPr>
          <a:xfrm>
            <a:off x="11144366" y="706759"/>
            <a:ext cx="331379" cy="128366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fld id="{86CB4B4D-7CA3-9044-876B-883B54F8677D}" type="slidenum">
              <a:rPr lang="en-US" sz="900" smtClean="0">
                <a:solidFill>
                  <a:srgbClr val="DCDEE0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rgbClr val="DCDEE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7" r:id="rId2"/>
    <p:sldLayoutId id="2147483888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  <p:sldLayoutId id="2147483915" r:id="rId29"/>
    <p:sldLayoutId id="2147483916" r:id="rId30"/>
    <p:sldLayoutId id="2147483917" r:id="rId31"/>
    <p:sldLayoutId id="2147483918" r:id="rId32"/>
    <p:sldLayoutId id="2147483919" r:id="rId33"/>
    <p:sldLayoutId id="2147483920" r:id="rId34"/>
    <p:sldLayoutId id="2147483921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</p:sldLayoutIdLst>
  <p:transition spd="med"/>
  <p:txStyles>
    <p:titleStyle>
      <a:lvl1pPr marL="0" marR="0" indent="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4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31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09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86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63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4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1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4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31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09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86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63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40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17" algn="ctr" defTabSz="412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1pPr>
      <a:lvl2pPr marL="0" marR="0" indent="114277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2pPr>
      <a:lvl3pPr marL="0" marR="0" indent="228554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3pPr>
      <a:lvl4pPr marL="0" marR="0" indent="342831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4pPr>
      <a:lvl5pPr marL="0" marR="0" indent="457109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5pPr>
      <a:lvl6pPr marL="0" marR="0" indent="571386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6pPr>
      <a:lvl7pPr marL="0" marR="0" indent="685663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7pPr>
      <a:lvl8pPr marL="0" marR="0" indent="799940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8pPr>
      <a:lvl9pPr marL="0" marR="0" indent="914217" algn="r" defTabSz="4126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Opacity">
            <a:extLst>
              <a:ext uri="{FF2B5EF4-FFF2-40B4-BE49-F238E27FC236}">
                <a16:creationId xmlns:a16="http://schemas.microsoft.com/office/drawing/2014/main" id="{06B26BE7-6915-483B-8975-A21F3F667F6B}"/>
              </a:ext>
            </a:extLst>
          </p:cNvPr>
          <p:cNvSpPr/>
          <p:nvPr/>
        </p:nvSpPr>
        <p:spPr>
          <a:xfrm>
            <a:off x="379314" y="378619"/>
            <a:ext cx="11429669" cy="6213153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>
                  <a:alpha val="68488"/>
                </a:srgbClr>
              </a:gs>
              <a:gs pos="100000">
                <a:srgbClr val="2F3139">
                  <a:alpha val="68488"/>
                </a:srgbClr>
              </a:gs>
            </a:gsLst>
            <a:lin ang="14248052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 algn="ctr" defTabSz="412667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Squad Heavy" panose="020B0604020202020204" charset="0"/>
              <a:sym typeface="Helvetica Light"/>
            </a:endParaRPr>
          </a:p>
        </p:txBody>
      </p:sp>
      <p:sp>
        <p:nvSpPr>
          <p:cNvPr id="617" name="GRAVIDIENT."/>
          <p:cNvSpPr txBox="1"/>
          <p:nvPr/>
        </p:nvSpPr>
        <p:spPr>
          <a:xfrm>
            <a:off x="1208469" y="3420610"/>
            <a:ext cx="9771893" cy="728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>
              <a:defRPr sz="7000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algn="ctr" defTabSz="412667" hangingPunct="0"/>
            <a:r>
              <a:rPr lang="ro-RO" sz="4400" b="1" dirty="0" smtClean="0">
                <a:latin typeface="Squad Heavy" panose="020B0604020202020204" charset="0"/>
              </a:rPr>
              <a:t>Internship</a:t>
            </a:r>
            <a:r>
              <a:rPr lang="ro-RO" sz="4400" dirty="0" smtClean="0">
                <a:latin typeface="Squad Heavy" panose="020B0604020202020204" charset="0"/>
              </a:rPr>
              <a:t> </a:t>
            </a:r>
            <a:r>
              <a:rPr lang="ro-RO" sz="4400" dirty="0">
                <a:latin typeface="Squad Heavy" panose="020B0604020202020204" charset="0"/>
              </a:rPr>
              <a:t>Banking Business Program</a:t>
            </a:r>
            <a:endParaRPr sz="4400" b="1" kern="0" dirty="0">
              <a:latin typeface="Squad Heavy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13" y="1291338"/>
            <a:ext cx="1301773" cy="1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5882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6470" y="616226"/>
            <a:ext cx="2375452" cy="288235"/>
          </a:xfrm>
          <a:prstGeom prst="rect">
            <a:avLst/>
          </a:prstGeom>
          <a:solidFill>
            <a:srgbClr val="292A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862" name="Only Special Design."/>
          <p:cNvSpPr txBox="1"/>
          <p:nvPr/>
        </p:nvSpPr>
        <p:spPr>
          <a:xfrm>
            <a:off x="1078913" y="789417"/>
            <a:ext cx="2370828" cy="82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l">
              <a:defRPr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marL="0" marR="0" lvl="0" indent="0" algn="l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Squad Heavy" panose="020B0604020202020204" charset="0"/>
                <a:sym typeface="Inter Bold"/>
              </a:rPr>
              <a:t>Curricula &amp; </a:t>
            </a:r>
          </a:p>
          <a:p>
            <a:pPr marL="0" marR="0" lvl="0" indent="0" algn="l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Squad Heavy" panose="020B0604020202020204" charset="0"/>
                <a:sym typeface="Inter Bold"/>
              </a:rPr>
              <a:t>program stages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DCDEE0"/>
              </a:solidFill>
              <a:effectLst/>
              <a:uLnTx/>
              <a:uFillTx/>
              <a:latin typeface="Squad Heavy" panose="020B0604020202020204" charset="0"/>
              <a:sym typeface="Inter Bold"/>
            </a:endParaRPr>
          </a:p>
        </p:txBody>
      </p:sp>
      <p:grpSp>
        <p:nvGrpSpPr>
          <p:cNvPr id="866" name="Group"/>
          <p:cNvGrpSpPr/>
          <p:nvPr/>
        </p:nvGrpSpPr>
        <p:grpSpPr>
          <a:xfrm>
            <a:off x="675338" y="1002915"/>
            <a:ext cx="198916" cy="38091"/>
            <a:chOff x="0" y="0"/>
            <a:chExt cx="397933" cy="76200"/>
          </a:xfrm>
        </p:grpSpPr>
        <p:sp>
          <p:nvSpPr>
            <p:cNvPr id="863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864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865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</p:grpSp>
      <p:sp>
        <p:nvSpPr>
          <p:cNvPr id="868" name="01"/>
          <p:cNvSpPr txBox="1"/>
          <p:nvPr/>
        </p:nvSpPr>
        <p:spPr>
          <a:xfrm>
            <a:off x="8849198" y="3063376"/>
            <a:ext cx="535389" cy="66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r">
              <a:defRPr sz="8000">
                <a:solidFill>
                  <a:srgbClr val="6C757D">
                    <a:alpha val="39808"/>
                  </a:srgbClr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marL="0" marR="0" lvl="0" indent="0" algn="r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99" b="0" i="0" u="none" strike="noStrike" kern="0" cap="none" spc="0" normalizeH="0" baseline="0" noProof="0" dirty="0">
                <a:ln>
                  <a:noFill/>
                </a:ln>
                <a:solidFill>
                  <a:srgbClr val="6C757D">
                    <a:alpha val="39808"/>
                  </a:srgbClr>
                </a:solidFill>
                <a:effectLst/>
                <a:uLnTx/>
                <a:uFillTx/>
                <a:latin typeface="Squad" panose="020B0604020202020204" charset="0"/>
                <a:sym typeface="Inter Bold"/>
              </a:rPr>
              <a:t>01</a:t>
            </a:r>
          </a:p>
        </p:txBody>
      </p:sp>
      <p:sp>
        <p:nvSpPr>
          <p:cNvPr id="869" name="Service Name 01…"/>
          <p:cNvSpPr txBox="1"/>
          <p:nvPr/>
        </p:nvSpPr>
        <p:spPr>
          <a:xfrm>
            <a:off x="9531645" y="3191199"/>
            <a:ext cx="2102636" cy="41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marL="0" marR="0" lvl="0" indent="0" algn="l" defTabSz="41266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1800" kern="0" noProof="0" dirty="0" smtClean="0">
                <a:solidFill>
                  <a:srgbClr val="E6EAF3"/>
                </a:solidFill>
                <a:latin typeface="Squad Heavy" panose="020B0604020202020204" charset="0"/>
                <a:sym typeface="Inter Bold"/>
              </a:rPr>
              <a:t>What?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E6EAF3"/>
              </a:solidFill>
              <a:effectLst/>
              <a:uLnTx/>
              <a:uFillTx/>
              <a:latin typeface="Squad Heavy" panose="020B0604020202020204" charset="0"/>
              <a:sym typeface="Inter Bold"/>
            </a:endParaRPr>
          </a:p>
        </p:txBody>
      </p:sp>
      <p:sp>
        <p:nvSpPr>
          <p:cNvPr id="870" name="02"/>
          <p:cNvSpPr txBox="1"/>
          <p:nvPr/>
        </p:nvSpPr>
        <p:spPr>
          <a:xfrm>
            <a:off x="8762636" y="4059058"/>
            <a:ext cx="621951" cy="66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r">
              <a:defRPr sz="8000">
                <a:solidFill>
                  <a:srgbClr val="6C757D">
                    <a:alpha val="39808"/>
                  </a:srgbClr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marL="0" marR="0" lvl="0" indent="0" algn="r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99" b="0" i="0" u="none" strike="noStrike" kern="0" cap="none" spc="0" normalizeH="0" baseline="0" noProof="0" dirty="0">
                <a:ln>
                  <a:noFill/>
                </a:ln>
                <a:solidFill>
                  <a:srgbClr val="6C757D">
                    <a:alpha val="39808"/>
                  </a:srgbClr>
                </a:solidFill>
                <a:effectLst/>
                <a:uLnTx/>
                <a:uFillTx/>
                <a:latin typeface="Squad" panose="020B0604020202020204" charset="0"/>
                <a:sym typeface="Inter Bold"/>
              </a:rPr>
              <a:t>02</a:t>
            </a:r>
          </a:p>
        </p:txBody>
      </p:sp>
      <p:sp>
        <p:nvSpPr>
          <p:cNvPr id="871" name="Service Name 02…"/>
          <p:cNvSpPr txBox="1"/>
          <p:nvPr/>
        </p:nvSpPr>
        <p:spPr>
          <a:xfrm>
            <a:off x="9531645" y="4186882"/>
            <a:ext cx="2065324" cy="41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marL="0" marR="0" lvl="0" indent="0" algn="l" defTabSz="41266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1800" kern="0" noProof="0" dirty="0" smtClean="0">
                <a:solidFill>
                  <a:srgbClr val="E6EAF3"/>
                </a:solidFill>
                <a:latin typeface="Squad Heavy" panose="020B0604020202020204" charset="0"/>
                <a:sym typeface="Inter Bold"/>
              </a:rPr>
              <a:t>How?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E6EAF3"/>
              </a:solidFill>
              <a:effectLst/>
              <a:uLnTx/>
              <a:uFillTx/>
              <a:latin typeface="Squad Heavy" panose="020B0604020202020204" charset="0"/>
              <a:sym typeface="Inter Bold"/>
            </a:endParaRPr>
          </a:p>
        </p:txBody>
      </p:sp>
      <p:sp>
        <p:nvSpPr>
          <p:cNvPr id="872" name="03"/>
          <p:cNvSpPr txBox="1"/>
          <p:nvPr/>
        </p:nvSpPr>
        <p:spPr>
          <a:xfrm>
            <a:off x="8762637" y="5054740"/>
            <a:ext cx="621951" cy="66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r">
              <a:defRPr sz="8000">
                <a:solidFill>
                  <a:srgbClr val="6C757D">
                    <a:alpha val="39808"/>
                  </a:srgbClr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marL="0" marR="0" lvl="0" indent="0" algn="r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99" b="0" i="0" u="none" strike="noStrike" kern="0" cap="none" spc="0" normalizeH="0" baseline="0" noProof="0" dirty="0">
                <a:ln>
                  <a:noFill/>
                </a:ln>
                <a:solidFill>
                  <a:srgbClr val="6C757D">
                    <a:alpha val="39808"/>
                  </a:srgbClr>
                </a:solidFill>
                <a:effectLst/>
                <a:uLnTx/>
                <a:uFillTx/>
                <a:latin typeface="Squad" panose="020B0604020202020204" charset="0"/>
                <a:sym typeface="Inter Bold"/>
              </a:rPr>
              <a:t>03</a:t>
            </a:r>
          </a:p>
        </p:txBody>
      </p:sp>
      <p:sp>
        <p:nvSpPr>
          <p:cNvPr id="873" name="Service Name 03…"/>
          <p:cNvSpPr txBox="1"/>
          <p:nvPr/>
        </p:nvSpPr>
        <p:spPr>
          <a:xfrm>
            <a:off x="9531645" y="5182563"/>
            <a:ext cx="2065324" cy="41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/>
          <a:p>
            <a:pPr marL="0" marR="0" lvl="0" indent="0" algn="l" defTabSz="41266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1800" kern="0" dirty="0" smtClean="0">
                <a:solidFill>
                  <a:srgbClr val="E6EAF3"/>
                </a:solidFill>
                <a:latin typeface="Squad Heavy" panose="020B0604020202020204" charset="0"/>
                <a:sym typeface="Inter Bold"/>
              </a:rPr>
              <a:t>Why?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E6EAF3"/>
              </a:solidFill>
              <a:effectLst/>
              <a:uLnTx/>
              <a:uFillTx/>
              <a:latin typeface="Squad" panose="020B0604020202020204" charset="0"/>
              <a:sym typeface="Inter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28805" y="5988801"/>
            <a:ext cx="2375452" cy="288235"/>
          </a:xfrm>
          <a:prstGeom prst="rect">
            <a:avLst/>
          </a:prstGeom>
          <a:solidFill>
            <a:srgbClr val="2E2F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24389"/>
              </p:ext>
            </p:extLst>
          </p:nvPr>
        </p:nvGraphicFramePr>
        <p:xfrm>
          <a:off x="836164" y="3063376"/>
          <a:ext cx="3754886" cy="1911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910">
                  <a:extLst>
                    <a:ext uri="{9D8B030D-6E8A-4147-A177-3AD203B41FA5}">
                      <a16:colId xmlns:a16="http://schemas.microsoft.com/office/drawing/2014/main" val="740527555"/>
                    </a:ext>
                  </a:extLst>
                </a:gridCol>
                <a:gridCol w="2847976">
                  <a:extLst>
                    <a:ext uri="{9D8B030D-6E8A-4147-A177-3AD203B41FA5}">
                      <a16:colId xmlns:a16="http://schemas.microsoft.com/office/drawing/2014/main" val="3085345192"/>
                    </a:ext>
                  </a:extLst>
                </a:gridCol>
              </a:tblGrid>
              <a:tr h="422052"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Squad Light" panose="020B0604020202020204" charset="0"/>
                        </a:rPr>
                        <a:t>1-3 Months</a:t>
                      </a:r>
                      <a:endParaRPr lang="en-GB" sz="105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quad" panose="020B0604020202020204" charset="0"/>
                        </a:rPr>
                        <a:t>Discover OTP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817401"/>
                  </a:ext>
                </a:extLst>
              </a:tr>
              <a:tr h="182672">
                <a:tc>
                  <a:txBody>
                    <a:bodyPr/>
                    <a:lstStyle/>
                    <a:p>
                      <a:pPr algn="r"/>
                      <a:endParaRPr lang="en-GB" sz="80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GB" sz="800" b="1" dirty="0">
                        <a:solidFill>
                          <a:schemeClr val="bg1"/>
                        </a:solidFill>
                        <a:latin typeface="Squad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179551"/>
                  </a:ext>
                </a:extLst>
              </a:tr>
              <a:tr h="422052"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Squad Light" panose="020B0604020202020204" charset="0"/>
                        </a:rPr>
                        <a:t>3 Months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Squad Light" panose="020B0604020202020204" charset="0"/>
                        </a:rPr>
                        <a:t> Evaluation</a:t>
                      </a:r>
                      <a:endParaRPr lang="en-GB" sz="105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b="0" i="1" dirty="0" err="1" smtClean="0">
                          <a:solidFill>
                            <a:schemeClr val="bg1"/>
                          </a:solidFill>
                          <a:latin typeface="Squad" panose="020B0604020202020204" charset="0"/>
                        </a:rPr>
                        <a:t>Assement</a:t>
                      </a:r>
                      <a:r>
                        <a:rPr lang="en-US" sz="1400" b="0" i="1" dirty="0" smtClean="0">
                          <a:solidFill>
                            <a:schemeClr val="bg1"/>
                          </a:solidFill>
                          <a:latin typeface="Squad" panose="020B0604020202020204" charset="0"/>
                        </a:rPr>
                        <a:t> &amp; Feedback</a:t>
                      </a:r>
                      <a:endParaRPr lang="en-GB" sz="1400" b="0" i="1" dirty="0">
                        <a:solidFill>
                          <a:schemeClr val="bg1"/>
                        </a:solidFill>
                        <a:latin typeface="Squa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837669"/>
                  </a:ext>
                </a:extLst>
              </a:tr>
              <a:tr h="197073">
                <a:tc>
                  <a:txBody>
                    <a:bodyPr/>
                    <a:lstStyle/>
                    <a:p>
                      <a:pPr algn="r"/>
                      <a:endParaRPr lang="en-GB" sz="80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GB" sz="800" b="0" i="1" dirty="0">
                        <a:solidFill>
                          <a:schemeClr val="bg1"/>
                        </a:solidFill>
                        <a:latin typeface="Squad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256827"/>
                  </a:ext>
                </a:extLst>
              </a:tr>
              <a:tr h="422052"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Squad Light" panose="020B0604020202020204" charset="0"/>
                        </a:rPr>
                        <a:t>3-9 Months</a:t>
                      </a:r>
                      <a:endParaRPr lang="en-GB" sz="105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quad" panose="020B0604020202020204" charset="0"/>
                        </a:rPr>
                        <a:t>Explore OTP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Squa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741223"/>
                  </a:ext>
                </a:extLst>
              </a:tr>
              <a:tr h="218886">
                <a:tc>
                  <a:txBody>
                    <a:bodyPr/>
                    <a:lstStyle/>
                    <a:p>
                      <a:pPr algn="r"/>
                      <a:endParaRPr lang="en-GB" sz="800" b="0" dirty="0">
                        <a:solidFill>
                          <a:schemeClr val="bg1"/>
                        </a:solidFill>
                        <a:latin typeface="Squad Ligh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GB" sz="800" b="1" dirty="0">
                        <a:solidFill>
                          <a:schemeClr val="bg1"/>
                        </a:solidFill>
                        <a:latin typeface="Squad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1356930"/>
                  </a:ext>
                </a:extLst>
              </a:tr>
            </a:tbl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9" name="Picture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0640" y="378817"/>
            <a:ext cx="3451047" cy="6100366"/>
          </a:xfrm>
          <a:custGeom>
            <a:avLst/>
            <a:gdLst>
              <a:gd name="connsiteX0" fmla="*/ 0 w 6837099"/>
              <a:gd name="connsiteY0" fmla="*/ 0 h 12200732"/>
              <a:gd name="connsiteX1" fmla="*/ 6837099 w 6837099"/>
              <a:gd name="connsiteY1" fmla="*/ 0 h 12200732"/>
              <a:gd name="connsiteX2" fmla="*/ 6837099 w 6837099"/>
              <a:gd name="connsiteY2" fmla="*/ 12200732 h 12200732"/>
              <a:gd name="connsiteX3" fmla="*/ 0 w 6837099"/>
              <a:gd name="connsiteY3" fmla="*/ 12200732 h 122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099" h="12200732">
                <a:moveTo>
                  <a:pt x="0" y="0"/>
                </a:moveTo>
                <a:lnTo>
                  <a:pt x="6837099" y="0"/>
                </a:lnTo>
                <a:lnTo>
                  <a:pt x="6837099" y="12200732"/>
                </a:lnTo>
                <a:lnTo>
                  <a:pt x="0" y="12200732"/>
                </a:lnTo>
                <a:close/>
              </a:path>
            </a:pathLst>
          </a:custGeom>
          <a:solidFill>
            <a:srgbClr val="DDE5F0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77" y="648660"/>
            <a:ext cx="1301773" cy="1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76470" y="462826"/>
            <a:ext cx="2375452" cy="595035"/>
          </a:xfrm>
          <a:prstGeom prst="rect">
            <a:avLst/>
          </a:prstGeom>
          <a:solidFill>
            <a:srgbClr val="292A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187070" y="5717578"/>
            <a:ext cx="2375452" cy="595035"/>
          </a:xfrm>
          <a:prstGeom prst="rect">
            <a:avLst/>
          </a:prstGeom>
          <a:solidFill>
            <a:srgbClr val="2E2F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quad" panose="020B0604020202020204" charset="0"/>
              <a:sym typeface="Helvetica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67397" y="3009448"/>
            <a:ext cx="2288461" cy="731520"/>
            <a:chOff x="3757321" y="3186093"/>
            <a:chExt cx="1441822" cy="1282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1" name="Square"/>
            <p:cNvSpPr/>
            <p:nvPr/>
          </p:nvSpPr>
          <p:spPr>
            <a:xfrm>
              <a:off x="3931704" y="3186093"/>
              <a:ext cx="1267439" cy="1282489"/>
            </a:xfrm>
            <a:prstGeom prst="homePlate">
              <a:avLst/>
            </a:prstGeom>
            <a:solidFill>
              <a:srgbClr val="353740"/>
            </a:solidFill>
            <a:ln w="12700" cap="flat">
              <a:noFill/>
              <a:miter lim="400000"/>
            </a:ln>
            <a:effectLst>
              <a:reflection stA="30482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>
                <a:latin typeface="Squad" panose="020B0604020202020204" charset="0"/>
              </a:endParaRPr>
            </a:p>
          </p:txBody>
        </p:sp>
        <p:sp>
          <p:nvSpPr>
            <p:cNvPr id="22" name="Service Here…"/>
            <p:cNvSpPr txBox="1"/>
            <p:nvPr/>
          </p:nvSpPr>
          <p:spPr>
            <a:xfrm>
              <a:off x="3757321" y="3466928"/>
              <a:ext cx="1105673" cy="557576"/>
            </a:xfrm>
            <a:prstGeom prst="homePlat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lvl="1"/>
              <a:r>
                <a:rPr lang="en-US" sz="1400" b="1" dirty="0">
                  <a:solidFill>
                    <a:schemeClr val="bg1"/>
                  </a:solidFill>
                  <a:latin typeface="Squad" panose="020B0604020202020204" charset="0"/>
                </a:rPr>
                <a:t>Explore OTP</a:t>
              </a:r>
              <a:endParaRPr lang="en-GB" sz="1400" b="1" dirty="0">
                <a:solidFill>
                  <a:schemeClr val="bg1"/>
                </a:solidFill>
                <a:latin typeface="Squad" panose="020B060402020202020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52624" y="3009448"/>
            <a:ext cx="2569939" cy="731520"/>
            <a:chOff x="2044681" y="3186093"/>
            <a:chExt cx="1619164" cy="1282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3" name="Square"/>
            <p:cNvSpPr/>
            <p:nvPr/>
          </p:nvSpPr>
          <p:spPr>
            <a:xfrm>
              <a:off x="2382375" y="3186093"/>
              <a:ext cx="1267439" cy="1282489"/>
            </a:xfrm>
            <a:prstGeom prst="homePlate">
              <a:avLst/>
            </a:prstGeom>
            <a:solidFill>
              <a:srgbClr val="353740"/>
            </a:solidFill>
            <a:ln w="12700" cap="flat">
              <a:noFill/>
              <a:miter lim="400000"/>
            </a:ln>
            <a:effectLst>
              <a:reflection stA="30482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>
                <a:latin typeface="Squad" panose="020B0604020202020204" charset="0"/>
              </a:endParaRPr>
            </a:p>
          </p:txBody>
        </p:sp>
        <p:sp>
          <p:nvSpPr>
            <p:cNvPr id="24" name="Service Here…"/>
            <p:cNvSpPr txBox="1"/>
            <p:nvPr/>
          </p:nvSpPr>
          <p:spPr>
            <a:xfrm>
              <a:off x="2044681" y="3489739"/>
              <a:ext cx="1619164" cy="557576"/>
            </a:xfrm>
            <a:prstGeom prst="homePlat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lvl="1"/>
              <a:r>
                <a:rPr lang="en-US" sz="1400" i="1" dirty="0" smtClean="0">
                  <a:solidFill>
                    <a:schemeClr val="bg1"/>
                  </a:solidFill>
                  <a:latin typeface="Squad" panose="020B0604020202020204" charset="0"/>
                </a:rPr>
                <a:t>Assessment </a:t>
              </a:r>
              <a:r>
                <a:rPr lang="en-US" sz="1400" i="1" dirty="0">
                  <a:solidFill>
                    <a:schemeClr val="bg1"/>
                  </a:solidFill>
                  <a:latin typeface="Squad" panose="020B0604020202020204" charset="0"/>
                </a:rPr>
                <a:t>&amp; Feedback</a:t>
              </a:r>
              <a:endParaRPr lang="en-GB" sz="1400" i="1" dirty="0">
                <a:solidFill>
                  <a:schemeClr val="bg1"/>
                </a:solidFill>
                <a:latin typeface="Squad" panose="020B060402020202020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6470" y="3009448"/>
            <a:ext cx="2268256" cy="731520"/>
            <a:chOff x="671393" y="3186093"/>
            <a:chExt cx="1429091" cy="1282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5" name="Square"/>
            <p:cNvSpPr/>
            <p:nvPr/>
          </p:nvSpPr>
          <p:spPr>
            <a:xfrm>
              <a:off x="833046" y="3186093"/>
              <a:ext cx="1267438" cy="1282489"/>
            </a:xfrm>
            <a:prstGeom prst="homePlate">
              <a:avLst/>
            </a:prstGeom>
            <a:solidFill>
              <a:srgbClr val="353740"/>
            </a:solidFill>
            <a:ln w="12700" cap="flat">
              <a:noFill/>
              <a:miter lim="400000"/>
            </a:ln>
            <a:effectLst>
              <a:reflection stA="30482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>
                <a:latin typeface="Squad" panose="020B0604020202020204" charset="0"/>
              </a:endParaRPr>
            </a:p>
          </p:txBody>
        </p:sp>
        <p:sp>
          <p:nvSpPr>
            <p:cNvPr id="26" name="Service Here…"/>
            <p:cNvSpPr txBox="1"/>
            <p:nvPr/>
          </p:nvSpPr>
          <p:spPr>
            <a:xfrm>
              <a:off x="671393" y="3489739"/>
              <a:ext cx="1152879" cy="557576"/>
            </a:xfrm>
            <a:prstGeom prst="homePlat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lvl="1"/>
              <a:r>
                <a:rPr lang="en-US" sz="1400" b="1" dirty="0">
                  <a:solidFill>
                    <a:schemeClr val="bg1"/>
                  </a:solidFill>
                  <a:latin typeface="Squad" panose="020B0604020202020204" charset="0"/>
                </a:rPr>
                <a:t>Discover OTP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99742" y="3009448"/>
            <a:ext cx="1371600" cy="731520"/>
            <a:chOff x="5481033" y="3186093"/>
            <a:chExt cx="1267439" cy="1282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34" name="Square"/>
            <p:cNvSpPr/>
            <p:nvPr/>
          </p:nvSpPr>
          <p:spPr>
            <a:xfrm>
              <a:off x="5481033" y="3186093"/>
              <a:ext cx="1267439" cy="1282489"/>
            </a:xfrm>
            <a:prstGeom prst="rect">
              <a:avLst/>
            </a:prstGeom>
            <a:solidFill>
              <a:srgbClr val="353740"/>
            </a:solidFill>
            <a:ln w="12700" cap="flat">
              <a:noFill/>
              <a:miter lim="400000"/>
            </a:ln>
            <a:effectLst>
              <a:reflection stA="30482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>
                <a:latin typeface="Squad" panose="020B0604020202020204" charset="0"/>
              </a:endParaRPr>
            </a:p>
          </p:txBody>
        </p:sp>
        <p:sp>
          <p:nvSpPr>
            <p:cNvPr id="35" name="Service Here…"/>
            <p:cNvSpPr txBox="1"/>
            <p:nvPr/>
          </p:nvSpPr>
          <p:spPr>
            <a:xfrm>
              <a:off x="5733024" y="3563613"/>
              <a:ext cx="678421" cy="5854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120000"/>
                </a:lnSpc>
                <a:defRPr sz="2000">
                  <a:solidFill>
                    <a:srgbClr val="E6EAF3"/>
                  </a:solidFill>
                  <a:latin typeface="Inter"/>
                  <a:ea typeface="Inter"/>
                  <a:cs typeface="Inter"/>
                  <a:sym typeface="Inter Light"/>
                </a:defRPr>
              </a:pPr>
              <a:r>
                <a:rPr lang="en-US" sz="1400" i="1" dirty="0">
                  <a:solidFill>
                    <a:schemeClr val="bg1"/>
                  </a:solidFill>
                  <a:latin typeface="Squad" panose="020B0604020202020204" charset="0"/>
                </a:rPr>
                <a:t>Decision</a:t>
              </a:r>
              <a:endParaRPr sz="1400" i="1" dirty="0">
                <a:solidFill>
                  <a:schemeClr val="bg1"/>
                </a:solidFill>
                <a:latin typeface="Squad" panose="020B0604020202020204" charset="0"/>
              </a:endParaRPr>
            </a:p>
          </p:txBody>
        </p:sp>
      </p:grpSp>
      <p:sp>
        <p:nvSpPr>
          <p:cNvPr id="751" name="Marketing Promotion."/>
          <p:cNvSpPr txBox="1"/>
          <p:nvPr/>
        </p:nvSpPr>
        <p:spPr>
          <a:xfrm>
            <a:off x="1010997" y="535394"/>
            <a:ext cx="4685437" cy="43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>
              <a:defRPr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lvl="0" defTabSz="412667" hangingPunct="0">
              <a:defRPr/>
            </a:pPr>
            <a:r>
              <a:rPr lang="en-US" sz="2500" kern="0" dirty="0">
                <a:solidFill>
                  <a:srgbClr val="DCDEE0"/>
                </a:solidFill>
                <a:latin typeface="Squad Heavy" panose="020B0604020202020204" charset="0"/>
              </a:rPr>
              <a:t>Curricula &amp; </a:t>
            </a:r>
            <a:r>
              <a:rPr lang="en-US" sz="2500" kern="0" dirty="0" smtClean="0">
                <a:solidFill>
                  <a:srgbClr val="DCDEE0"/>
                </a:solidFill>
                <a:latin typeface="Squad Heavy" panose="020B0604020202020204" charset="0"/>
              </a:rPr>
              <a:t>program </a:t>
            </a:r>
            <a:r>
              <a:rPr lang="en-US" sz="2500" kern="0" dirty="0">
                <a:solidFill>
                  <a:srgbClr val="DCDEE0"/>
                </a:solidFill>
                <a:latin typeface="Squad Heavy" panose="020B0604020202020204" charset="0"/>
              </a:rPr>
              <a:t>stages</a:t>
            </a:r>
          </a:p>
        </p:txBody>
      </p:sp>
      <p:grpSp>
        <p:nvGrpSpPr>
          <p:cNvPr id="755" name="Group"/>
          <p:cNvGrpSpPr/>
          <p:nvPr/>
        </p:nvGrpSpPr>
        <p:grpSpPr>
          <a:xfrm>
            <a:off x="675338" y="870258"/>
            <a:ext cx="198916" cy="38091"/>
            <a:chOff x="0" y="0"/>
            <a:chExt cx="397933" cy="76200"/>
          </a:xfrm>
        </p:grpSpPr>
        <p:sp>
          <p:nvSpPr>
            <p:cNvPr id="752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753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754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marL="0" marR="0" lvl="0" indent="0" algn="ctr" defTabSz="4126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quad" panose="020B0604020202020204" charset="0"/>
                <a:sym typeface="Helvetica Light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 flipV="1">
            <a:off x="1423555" y="2608118"/>
            <a:ext cx="301334" cy="401330"/>
          </a:xfrm>
          <a:prstGeom prst="line">
            <a:avLst/>
          </a:prstGeom>
          <a:noFill/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339937" y="2608118"/>
            <a:ext cx="301334" cy="401330"/>
          </a:xfrm>
          <a:prstGeom prst="line">
            <a:avLst/>
          </a:prstGeom>
          <a:noFill/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326392" y="2608118"/>
            <a:ext cx="301334" cy="401330"/>
          </a:xfrm>
          <a:prstGeom prst="line">
            <a:avLst/>
          </a:prstGeom>
          <a:noFill/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10084208" y="2608118"/>
            <a:ext cx="301334" cy="401330"/>
          </a:xfrm>
          <a:prstGeom prst="line">
            <a:avLst/>
          </a:prstGeom>
          <a:noFill/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Isosceles Triangle 18"/>
          <p:cNvSpPr/>
          <p:nvPr/>
        </p:nvSpPr>
        <p:spPr>
          <a:xfrm rot="10800000">
            <a:off x="1423555" y="4081790"/>
            <a:ext cx="561109" cy="121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3" name="Isosceles Triangle 92"/>
          <p:cNvSpPr/>
          <p:nvPr/>
        </p:nvSpPr>
        <p:spPr>
          <a:xfrm rot="10800000">
            <a:off x="4339937" y="4081790"/>
            <a:ext cx="561109" cy="121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3" name="Isosceles Triangle 102"/>
          <p:cNvSpPr/>
          <p:nvPr/>
        </p:nvSpPr>
        <p:spPr>
          <a:xfrm rot="10800000">
            <a:off x="7256318" y="4087091"/>
            <a:ext cx="561109" cy="121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4" name="Isosceles Triangle 103"/>
          <p:cNvSpPr/>
          <p:nvPr/>
        </p:nvSpPr>
        <p:spPr>
          <a:xfrm rot="10800000">
            <a:off x="10104987" y="4081790"/>
            <a:ext cx="561109" cy="121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5" name="01.…"/>
          <p:cNvSpPr txBox="1"/>
          <p:nvPr/>
        </p:nvSpPr>
        <p:spPr>
          <a:xfrm>
            <a:off x="785187" y="1212778"/>
            <a:ext cx="2877397" cy="166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Kick-off Event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Induction, Basic knowledge transfer by trainings/ workshops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Digital journal in COT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Learning by doing in Branches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Tutor &amp; BM assistance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endParaRPr lang="en-US" sz="1000" kern="0" dirty="0" smtClean="0">
              <a:solidFill>
                <a:srgbClr val="E6EAF3"/>
              </a:solidFill>
              <a:latin typeface="Squad" panose="020B0604020202020204" charset="0"/>
              <a:sym typeface="Inter Light"/>
            </a:endParaRPr>
          </a:p>
        </p:txBody>
      </p:sp>
      <p:sp>
        <p:nvSpPr>
          <p:cNvPr id="106" name="01.…"/>
          <p:cNvSpPr txBox="1"/>
          <p:nvPr/>
        </p:nvSpPr>
        <p:spPr>
          <a:xfrm>
            <a:off x="844816" y="4663825"/>
            <a:ext cx="2367354" cy="106694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1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Have an overview about OTP Bank environment: people, systems, clients, business areas, customer approach, career opportunities.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69009" y="3649561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1 – 3 Months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156460" y="3608877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3 Months 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143911" y="3642160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3 – 9 Months 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777149" y="3608877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rgbClr val="FFFFFF"/>
                </a:solidFill>
                <a:latin typeface="Squad" panose="020B0604020202020204" charset="0"/>
                <a:sym typeface="Helvetica Light"/>
              </a:rPr>
              <a:t>Active pool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10" name="01.…"/>
          <p:cNvSpPr txBox="1"/>
          <p:nvPr/>
        </p:nvSpPr>
        <p:spPr>
          <a:xfrm>
            <a:off x="3788612" y="1755981"/>
            <a:ext cx="2011680" cy="51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Asses the candidates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Feedback both ways</a:t>
            </a:r>
          </a:p>
        </p:txBody>
      </p:sp>
      <p:sp>
        <p:nvSpPr>
          <p:cNvPr id="111" name="01.…"/>
          <p:cNvSpPr txBox="1"/>
          <p:nvPr/>
        </p:nvSpPr>
        <p:spPr>
          <a:xfrm>
            <a:off x="3822254" y="4545237"/>
            <a:ext cx="1874180" cy="55911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1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Continue or withdraw from the Internship program.</a:t>
            </a:r>
          </a:p>
        </p:txBody>
      </p:sp>
      <p:sp>
        <p:nvSpPr>
          <p:cNvPr id="112" name="01.…"/>
          <p:cNvSpPr txBox="1"/>
          <p:nvPr/>
        </p:nvSpPr>
        <p:spPr>
          <a:xfrm>
            <a:off x="6729825" y="1787857"/>
            <a:ext cx="2011680" cy="74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Meter </a:t>
            </a:r>
            <a:r>
              <a:rPr lang="en-US" sz="10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– Greeter  in </a:t>
            </a: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branch &amp; taking in responsibilities </a:t>
            </a:r>
            <a:endParaRPr lang="en-US" sz="10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Start Mentorship Program</a:t>
            </a:r>
          </a:p>
        </p:txBody>
      </p:sp>
      <p:sp>
        <p:nvSpPr>
          <p:cNvPr id="113" name="01.…"/>
          <p:cNvSpPr txBox="1"/>
          <p:nvPr/>
        </p:nvSpPr>
        <p:spPr>
          <a:xfrm>
            <a:off x="6744176" y="4545237"/>
            <a:ext cx="2442893" cy="132086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1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Explore the main branch activities by greeting the clients and involve more in taking responsibilities accordingly to their competencies and to the branch needs.</a:t>
            </a:r>
          </a:p>
        </p:txBody>
      </p:sp>
      <p:sp>
        <p:nvSpPr>
          <p:cNvPr id="114" name="01.…"/>
          <p:cNvSpPr txBox="1"/>
          <p:nvPr/>
        </p:nvSpPr>
        <p:spPr>
          <a:xfrm>
            <a:off x="9671038" y="1655326"/>
            <a:ext cx="2011680" cy="74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Final Assessment 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Feedback</a:t>
            </a:r>
          </a:p>
          <a:p>
            <a:pPr marL="171416" indent="-171416" defTabSz="412667" hangingPunct="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0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Choose/ offer</a:t>
            </a:r>
          </a:p>
        </p:txBody>
      </p:sp>
      <p:sp>
        <p:nvSpPr>
          <p:cNvPr id="115" name="01.…"/>
          <p:cNvSpPr txBox="1"/>
          <p:nvPr/>
        </p:nvSpPr>
        <p:spPr>
          <a:xfrm>
            <a:off x="9699742" y="4482331"/>
            <a:ext cx="2011680" cy="30519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100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Build a career in OTP Bank</a:t>
            </a:r>
          </a:p>
        </p:txBody>
      </p:sp>
    </p:spTree>
    <p:extLst>
      <p:ext uri="{BB962C8B-B14F-4D97-AF65-F5344CB8AC3E}">
        <p14:creationId xmlns:p14="http://schemas.microsoft.com/office/powerpoint/2010/main" val="40763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80" name="Only Special Design."/>
          <p:cNvSpPr txBox="1"/>
          <p:nvPr/>
        </p:nvSpPr>
        <p:spPr>
          <a:xfrm>
            <a:off x="1000299" y="2890352"/>
            <a:ext cx="2481434" cy="82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l">
              <a:defRPr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defTabSz="412667" hangingPunct="0">
              <a:defRPr/>
            </a:pPr>
            <a:r>
              <a:rPr lang="ro-RO" sz="2500" kern="0" dirty="0" smtClean="0">
                <a:latin typeface="Squad Heavy" panose="020B0604020202020204" charset="0"/>
              </a:rPr>
              <a:t>01</a:t>
            </a:r>
            <a:r>
              <a:rPr lang="ro-RO" sz="2500" kern="0" dirty="0">
                <a:latin typeface="Squad Heavy" panose="020B0604020202020204" charset="0"/>
              </a:rPr>
              <a:t>. Discover OTP</a:t>
            </a:r>
          </a:p>
          <a:p>
            <a:pPr lvl="0" defTabSz="412667" hangingPunct="0">
              <a:defRPr/>
            </a:pPr>
            <a:endParaRPr lang="en-US" sz="2500" kern="0" dirty="0">
              <a:solidFill>
                <a:srgbClr val="E6EAF3"/>
              </a:solidFill>
              <a:latin typeface="Squad Heavy" panose="020B0604020202020204" charset="0"/>
            </a:endParaRPr>
          </a:p>
        </p:txBody>
      </p:sp>
      <p:grpSp>
        <p:nvGrpSpPr>
          <p:cNvPr id="1384" name="Group"/>
          <p:cNvGrpSpPr/>
          <p:nvPr/>
        </p:nvGrpSpPr>
        <p:grpSpPr>
          <a:xfrm>
            <a:off x="675338" y="3097790"/>
            <a:ext cx="198916" cy="38091"/>
            <a:chOff x="0" y="0"/>
            <a:chExt cx="397933" cy="76200"/>
          </a:xfrm>
        </p:grpSpPr>
        <p:sp>
          <p:nvSpPr>
            <p:cNvPr id="1381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2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3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296524" y="6163000"/>
            <a:ext cx="914401" cy="241092"/>
          </a:xfrm>
          <a:prstGeom prst="rect">
            <a:avLst/>
          </a:prstGeom>
          <a:solidFill>
            <a:srgbClr val="2223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6" name="BUSINESS &amp; MODERN COMPANY BEST SOLUTIONS…"/>
          <p:cNvSpPr txBox="1"/>
          <p:nvPr/>
        </p:nvSpPr>
        <p:spPr>
          <a:xfrm>
            <a:off x="201584" y="232497"/>
            <a:ext cx="4481312" cy="374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b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ro-RO" sz="1400" kern="0" dirty="0" smtClean="0">
                <a:solidFill>
                  <a:srgbClr val="E6EAF3"/>
                </a:solidFill>
                <a:latin typeface="Squad Heavy" panose="020B0604020202020204" charset="0"/>
                <a:ea typeface="Inter Bold"/>
                <a:cs typeface="Inter Bold"/>
              </a:rPr>
              <a:t>INTERNSHIP BANKING BUSINESS PROGRAM</a:t>
            </a:r>
            <a:endParaRPr lang="ro-RO" sz="1400" kern="0" dirty="0">
              <a:solidFill>
                <a:srgbClr val="E6EAF3"/>
              </a:solidFill>
              <a:latin typeface="Squad Heavy" panose="020B0604020202020204" charset="0"/>
              <a:ea typeface="Inter Bold"/>
              <a:cs typeface="Inter Bol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16" y="760154"/>
            <a:ext cx="1301773" cy="1285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338" y="3747645"/>
            <a:ext cx="4946144" cy="25853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Learning and development actions: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Induction 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Retail trainings for basic knowledge about Products, flows, systems –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SFE Training Team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Soft skills workshops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121 with tutor/ BM – 2/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month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Access to Mind Architect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Intern’s Digital 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Journal in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Code Of Talent 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– tracking the progress, the struggles,  the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emotions. 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3872" y="3747645"/>
            <a:ext cx="5098473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Learning by </a:t>
            </a: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doing in Branches: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BM is responsible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to onboard 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the intern and to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assure that he/ she  fits into 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the team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Daily activities in branches sets by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BM, 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accordingly to the 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agenda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Share Feedback/ impressions weekly, about the activities taken/ observed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Checking on activities accommodation daily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8604" y="2962471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1 – 3 Months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80" name="Only Special Design."/>
          <p:cNvSpPr txBox="1"/>
          <p:nvPr/>
        </p:nvSpPr>
        <p:spPr>
          <a:xfrm>
            <a:off x="1000299" y="2890352"/>
            <a:ext cx="4036347" cy="82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l">
              <a:defRPr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defTabSz="412667" hangingPunct="0">
              <a:defRPr/>
            </a:pPr>
            <a:r>
              <a:rPr lang="ro-RO" sz="2500" kern="0" dirty="0" smtClean="0">
                <a:latin typeface="Squad Heavy" panose="020B0604020202020204" charset="0"/>
              </a:rPr>
              <a:t>0</a:t>
            </a:r>
            <a:r>
              <a:rPr lang="en-US" sz="2500" kern="0" dirty="0" smtClean="0">
                <a:latin typeface="Squad Heavy" panose="020B0604020202020204" charset="0"/>
              </a:rPr>
              <a:t>2</a:t>
            </a:r>
            <a:r>
              <a:rPr lang="ro-RO" sz="2500" kern="0" dirty="0" smtClean="0">
                <a:latin typeface="Squad Heavy" panose="020B0604020202020204" charset="0"/>
              </a:rPr>
              <a:t>. </a:t>
            </a:r>
            <a:r>
              <a:rPr lang="en-US" sz="2500" kern="0" dirty="0" smtClean="0">
                <a:latin typeface="Squad Heavy" panose="020B0604020202020204" charset="0"/>
              </a:rPr>
              <a:t>Assessment &amp; Feedback</a:t>
            </a:r>
            <a:endParaRPr lang="ro-RO" sz="2500" kern="0" dirty="0">
              <a:latin typeface="Squad Heavy" panose="020B0604020202020204" charset="0"/>
            </a:endParaRPr>
          </a:p>
          <a:p>
            <a:pPr lvl="0" defTabSz="412667" hangingPunct="0">
              <a:defRPr/>
            </a:pPr>
            <a:endParaRPr lang="en-US" sz="2500" kern="0" dirty="0">
              <a:solidFill>
                <a:srgbClr val="E6EAF3"/>
              </a:solidFill>
              <a:latin typeface="Squad Heavy" panose="020B0604020202020204" charset="0"/>
            </a:endParaRPr>
          </a:p>
        </p:txBody>
      </p:sp>
      <p:grpSp>
        <p:nvGrpSpPr>
          <p:cNvPr id="1384" name="Group"/>
          <p:cNvGrpSpPr/>
          <p:nvPr/>
        </p:nvGrpSpPr>
        <p:grpSpPr>
          <a:xfrm>
            <a:off x="675338" y="3097790"/>
            <a:ext cx="198916" cy="38091"/>
            <a:chOff x="0" y="0"/>
            <a:chExt cx="397933" cy="76200"/>
          </a:xfrm>
        </p:grpSpPr>
        <p:sp>
          <p:nvSpPr>
            <p:cNvPr id="1381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2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3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296524" y="6163000"/>
            <a:ext cx="914401" cy="241092"/>
          </a:xfrm>
          <a:prstGeom prst="rect">
            <a:avLst/>
          </a:prstGeom>
          <a:solidFill>
            <a:srgbClr val="2223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6" name="BUSINESS &amp; MODERN COMPANY BEST SOLUTIONS…"/>
          <p:cNvSpPr txBox="1"/>
          <p:nvPr/>
        </p:nvSpPr>
        <p:spPr>
          <a:xfrm>
            <a:off x="201584" y="232497"/>
            <a:ext cx="4481312" cy="374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b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ro-RO" sz="1400" kern="0" dirty="0" smtClean="0">
                <a:solidFill>
                  <a:srgbClr val="E6EAF3"/>
                </a:solidFill>
                <a:latin typeface="Squad Heavy" panose="020B0604020202020204" charset="0"/>
                <a:ea typeface="Inter Bold"/>
                <a:cs typeface="Inter Bold"/>
              </a:rPr>
              <a:t>INTERNSHIP BANKING BUSINESS PROGRAM</a:t>
            </a:r>
            <a:endParaRPr lang="ro-RO" sz="1400" kern="0" dirty="0">
              <a:solidFill>
                <a:srgbClr val="E6EAF3"/>
              </a:solidFill>
              <a:latin typeface="Squad Heavy" panose="020B0604020202020204" charset="0"/>
              <a:ea typeface="Inter Bold"/>
              <a:cs typeface="Inter Bol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16" y="760154"/>
            <a:ext cx="1301773" cy="1285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338" y="3747645"/>
            <a:ext cx="4946144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Asses the candidates</a:t>
            </a: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:</a:t>
            </a:r>
            <a:endParaRPr lang="en-US" sz="1200" b="1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Evaluate the attitude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Evaluate the proved competencies and potential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Collect feedback from all the colleagues involved in the process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Prepare &amp; have an interview with the intern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Prepare the formal feedback session for the intern</a:t>
            </a:r>
            <a:endParaRPr lang="en-US" sz="1200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3872" y="3747645"/>
            <a:ext cx="5098473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Feedback: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From BM/ Tutor/ Colleagues involved in the program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From intern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Have the Formal Feedback session with the intern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3517" y="2997200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3 Months 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9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80" name="Only Special Design."/>
          <p:cNvSpPr txBox="1"/>
          <p:nvPr/>
        </p:nvSpPr>
        <p:spPr>
          <a:xfrm>
            <a:off x="1000299" y="2890352"/>
            <a:ext cx="2385254" cy="82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l">
              <a:defRPr>
                <a:solidFill>
                  <a:srgbClr val="DCDEE0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defTabSz="412667" hangingPunct="0">
              <a:defRPr/>
            </a:pPr>
            <a:r>
              <a:rPr lang="ro-RO" sz="2500" kern="0" dirty="0" smtClean="0">
                <a:latin typeface="Squad Heavy" panose="020B0604020202020204" charset="0"/>
              </a:rPr>
              <a:t>0</a:t>
            </a:r>
            <a:r>
              <a:rPr lang="en-US" sz="2500" kern="0" dirty="0">
                <a:latin typeface="Squad Heavy" panose="020B0604020202020204" charset="0"/>
              </a:rPr>
              <a:t>3</a:t>
            </a:r>
            <a:r>
              <a:rPr lang="ro-RO" sz="2500" kern="0" dirty="0" smtClean="0">
                <a:latin typeface="Squad Heavy" panose="020B0604020202020204" charset="0"/>
              </a:rPr>
              <a:t>. </a:t>
            </a:r>
            <a:r>
              <a:rPr lang="en-US" sz="2500" kern="0" dirty="0" smtClean="0">
                <a:latin typeface="Squad Heavy" panose="020B0604020202020204" charset="0"/>
              </a:rPr>
              <a:t>Explore OTP</a:t>
            </a:r>
            <a:endParaRPr lang="ro-RO" sz="2500" kern="0" dirty="0">
              <a:latin typeface="Squad Heavy" panose="020B0604020202020204" charset="0"/>
            </a:endParaRPr>
          </a:p>
          <a:p>
            <a:pPr lvl="0" defTabSz="412667" hangingPunct="0">
              <a:defRPr/>
            </a:pPr>
            <a:endParaRPr lang="en-US" sz="2500" kern="0" dirty="0">
              <a:solidFill>
                <a:srgbClr val="E6EAF3"/>
              </a:solidFill>
              <a:latin typeface="Squad Heavy" panose="020B0604020202020204" charset="0"/>
            </a:endParaRPr>
          </a:p>
        </p:txBody>
      </p:sp>
      <p:grpSp>
        <p:nvGrpSpPr>
          <p:cNvPr id="1384" name="Group"/>
          <p:cNvGrpSpPr/>
          <p:nvPr/>
        </p:nvGrpSpPr>
        <p:grpSpPr>
          <a:xfrm>
            <a:off x="675338" y="3097790"/>
            <a:ext cx="198916" cy="38091"/>
            <a:chOff x="0" y="0"/>
            <a:chExt cx="397933" cy="76200"/>
          </a:xfrm>
        </p:grpSpPr>
        <p:sp>
          <p:nvSpPr>
            <p:cNvPr id="1381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2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  <p:sp>
          <p:nvSpPr>
            <p:cNvPr id="1383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Squad" panose="020B0604020202020204" charset="0"/>
                <a:sym typeface="Helvetica Ligh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296524" y="6163000"/>
            <a:ext cx="914401" cy="241092"/>
          </a:xfrm>
          <a:prstGeom prst="rect">
            <a:avLst/>
          </a:prstGeom>
          <a:solidFill>
            <a:srgbClr val="2223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quad" panose="020B0604020202020204" charset="0"/>
              <a:sym typeface="Helvetica Light"/>
            </a:endParaRPr>
          </a:p>
        </p:txBody>
      </p:sp>
      <p:sp>
        <p:nvSpPr>
          <p:cNvPr id="16" name="BUSINESS &amp; MODERN COMPANY BEST SOLUTIONS…"/>
          <p:cNvSpPr txBox="1"/>
          <p:nvPr/>
        </p:nvSpPr>
        <p:spPr>
          <a:xfrm>
            <a:off x="201584" y="232497"/>
            <a:ext cx="4481312" cy="374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 anchor="b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ro-RO" sz="1400" kern="0" dirty="0" smtClean="0">
                <a:solidFill>
                  <a:srgbClr val="E6EAF3"/>
                </a:solidFill>
                <a:latin typeface="Squad Heavy" panose="020B0604020202020204" charset="0"/>
                <a:ea typeface="Inter Bold"/>
                <a:cs typeface="Inter Bold"/>
              </a:rPr>
              <a:t>INTERNSHIP BANKING BUSINESS PROGRAM</a:t>
            </a:r>
            <a:endParaRPr lang="ro-RO" sz="1400" kern="0" dirty="0">
              <a:solidFill>
                <a:srgbClr val="E6EAF3"/>
              </a:solidFill>
              <a:latin typeface="Squad Heavy" panose="020B0604020202020204" charset="0"/>
              <a:ea typeface="Inter Bold"/>
              <a:cs typeface="Inter Bol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16" y="760154"/>
            <a:ext cx="1301773" cy="1285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338" y="3747645"/>
            <a:ext cx="4946144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Have a place in the team</a:t>
            </a: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:</a:t>
            </a:r>
            <a:endParaRPr lang="en-US" sz="1200" b="1" kern="0" dirty="0">
              <a:solidFill>
                <a:srgbClr val="E6EAF3"/>
              </a:solidFill>
              <a:latin typeface="Squad" panose="020B0604020202020204" charset="0"/>
              <a:ea typeface="Inter"/>
              <a:cs typeface="Inter"/>
              <a:sym typeface="Inter Light"/>
            </a:endParaRP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Meter-greeter in branch for all the clients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Taking in some responsibilities according to their competencies and the branch needs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Explore more business areas in the branch: SME, Commercial Banking, Large Corporate, Private – as observer</a:t>
            </a:r>
            <a:r>
              <a:rPr lang="en-US" sz="1200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,</a:t>
            </a: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 meter-greeter, goes with colleagues in visits to the client, observe the specific conversations and approach, etc. participating in training session/ workshops with the colleagues.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3872" y="3747645"/>
            <a:ext cx="5098473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Start Mentorship </a:t>
            </a:r>
            <a:r>
              <a:rPr lang="en-US" sz="1200" b="1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Program: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Kick-off session Mentors – Interns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E6EAF3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Mentorship sessions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FFFF00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Have a project to work on during the mentorship program?!! – </a:t>
            </a:r>
            <a:r>
              <a:rPr lang="en-US" sz="1200" kern="0" dirty="0" err="1" smtClean="0">
                <a:solidFill>
                  <a:srgbClr val="FFFF00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tbd</a:t>
            </a:r>
            <a:r>
              <a:rPr lang="en-US" sz="1200" kern="0" dirty="0" smtClean="0">
                <a:solidFill>
                  <a:srgbClr val="FFFF00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 (we can provide some topics for them or they can choose something on their own)</a:t>
            </a:r>
          </a:p>
          <a:p>
            <a:pPr marL="895243" lvl="1" indent="-285750" defTabSz="412667" hangingPunct="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kern="0" dirty="0" smtClean="0">
                <a:solidFill>
                  <a:srgbClr val="FFFF00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Closing </a:t>
            </a:r>
            <a:r>
              <a:rPr lang="en-US" sz="1200" kern="0" dirty="0" smtClean="0">
                <a:solidFill>
                  <a:srgbClr val="FFFF00"/>
                </a:solidFill>
                <a:latin typeface="Squad" panose="020B0604020202020204" charset="0"/>
                <a:ea typeface="Inter"/>
                <a:cs typeface="Inter"/>
                <a:sym typeface="Inter Light"/>
              </a:rPr>
              <a:t>event – present the projects, get some awards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2424" y="3028844"/>
            <a:ext cx="952500" cy="271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quad" panose="020B0604020202020204" charset="0"/>
                <a:sym typeface="Helvetica Light"/>
              </a:rPr>
              <a:t>3 – 9 Months 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quad" panose="020B060402020202020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3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"/>
          <p:cNvGrpSpPr/>
          <p:nvPr/>
        </p:nvGrpSpPr>
        <p:grpSpPr>
          <a:xfrm>
            <a:off x="2100766" y="1743852"/>
            <a:ext cx="198915" cy="38091"/>
            <a:chOff x="0" y="0"/>
            <a:chExt cx="397933" cy="76200"/>
          </a:xfrm>
        </p:grpSpPr>
        <p:sp>
          <p:nvSpPr>
            <p:cNvPr id="879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880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881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</p:grpSp>
      <p:sp>
        <p:nvSpPr>
          <p:cNvPr id="883" name="Compellingly opportunities cost effective materials rather."/>
          <p:cNvSpPr txBox="1"/>
          <p:nvPr/>
        </p:nvSpPr>
        <p:spPr>
          <a:xfrm>
            <a:off x="888228" y="1883915"/>
            <a:ext cx="3591212" cy="328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pPr defTabSz="412667" hangingPunct="0"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>
                <a:latin typeface="Squad" panose="020B0604020202020204" charset="0"/>
              </a:rPr>
              <a:t>Final </a:t>
            </a:r>
            <a:r>
              <a:rPr lang="en-US" sz="1200" b="1" kern="0" dirty="0" smtClean="0">
                <a:latin typeface="Squad" panose="020B0604020202020204" charset="0"/>
              </a:rPr>
              <a:t>Assessment – </a:t>
            </a:r>
            <a:r>
              <a:rPr lang="en-US" sz="1200" kern="0" dirty="0" smtClean="0">
                <a:latin typeface="Squad" panose="020B0604020202020204" charset="0"/>
              </a:rPr>
              <a:t>to document the intern potential.</a:t>
            </a:r>
            <a:endParaRPr lang="en-US" sz="1200" kern="0" dirty="0">
              <a:latin typeface="Squad" panose="020B0604020202020204" charset="0"/>
            </a:endParaRPr>
          </a:p>
        </p:txBody>
      </p:sp>
      <p:sp>
        <p:nvSpPr>
          <p:cNvPr id="884" name="Rectangle"/>
          <p:cNvSpPr/>
          <p:nvPr/>
        </p:nvSpPr>
        <p:spPr>
          <a:xfrm>
            <a:off x="696192" y="1591535"/>
            <a:ext cx="4083626" cy="749613"/>
          </a:xfrm>
          <a:prstGeom prst="rect">
            <a:avLst/>
          </a:prstGeom>
          <a:ln w="381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 algn="ctr" defTabSz="412667" hangingPunct="0">
              <a:defRPr sz="3200"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Squad Light" panose="020B0604020202020204" charset="0"/>
              <a:sym typeface="Helvetica Light"/>
            </a:endParaRPr>
          </a:p>
        </p:txBody>
      </p:sp>
      <p:grpSp>
        <p:nvGrpSpPr>
          <p:cNvPr id="889" name="Group"/>
          <p:cNvGrpSpPr/>
          <p:nvPr/>
        </p:nvGrpSpPr>
        <p:grpSpPr>
          <a:xfrm>
            <a:off x="7827887" y="4375357"/>
            <a:ext cx="198916" cy="38091"/>
            <a:chOff x="0" y="0"/>
            <a:chExt cx="397933" cy="76200"/>
          </a:xfrm>
        </p:grpSpPr>
        <p:sp>
          <p:nvSpPr>
            <p:cNvPr id="886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DCDDDF"/>
                  </a:solidFill>
                </a:defRPr>
              </a:pPr>
              <a:endParaRPr sz="1600" kern="0">
                <a:solidFill>
                  <a:srgbClr val="DCDDDF"/>
                </a:solidFill>
                <a:latin typeface="Squad Heavy" panose="020B0604020202020204" charset="0"/>
                <a:sym typeface="Helvetica Light"/>
              </a:endParaRPr>
            </a:p>
          </p:txBody>
        </p:sp>
        <p:sp>
          <p:nvSpPr>
            <p:cNvPr id="887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DCDDDF"/>
                  </a:solidFill>
                </a:defRPr>
              </a:pPr>
              <a:endParaRPr sz="1600" kern="0">
                <a:solidFill>
                  <a:srgbClr val="DCDDDF"/>
                </a:solidFill>
                <a:latin typeface="Squad Heavy" panose="020B0604020202020204" charset="0"/>
                <a:sym typeface="Helvetica Light"/>
              </a:endParaRPr>
            </a:p>
          </p:txBody>
        </p:sp>
        <p:sp>
          <p:nvSpPr>
            <p:cNvPr id="888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DCDDDF"/>
                  </a:solidFill>
                </a:defRPr>
              </a:pPr>
              <a:endParaRPr sz="1600" kern="0">
                <a:solidFill>
                  <a:srgbClr val="DCDDDF"/>
                </a:solidFill>
                <a:latin typeface="Squad Heavy" panose="020B0604020202020204" charset="0"/>
                <a:sym typeface="Helvetica Light"/>
              </a:endParaRPr>
            </a:p>
          </p:txBody>
        </p:sp>
      </p:grpSp>
      <p:grpSp>
        <p:nvGrpSpPr>
          <p:cNvPr id="16" name="Group"/>
          <p:cNvGrpSpPr/>
          <p:nvPr/>
        </p:nvGrpSpPr>
        <p:grpSpPr>
          <a:xfrm>
            <a:off x="2100766" y="4173819"/>
            <a:ext cx="198915" cy="38091"/>
            <a:chOff x="0" y="0"/>
            <a:chExt cx="397933" cy="76200"/>
          </a:xfrm>
        </p:grpSpPr>
        <p:sp>
          <p:nvSpPr>
            <p:cNvPr id="17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18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</p:grpSp>
      <p:sp>
        <p:nvSpPr>
          <p:cNvPr id="20" name="Compellingly opportunities cost effective materials rather."/>
          <p:cNvSpPr txBox="1"/>
          <p:nvPr/>
        </p:nvSpPr>
        <p:spPr>
          <a:xfrm>
            <a:off x="888228" y="4375357"/>
            <a:ext cx="3730336" cy="226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pPr defTabSz="412667" hangingPunct="0"/>
            <a:r>
              <a:rPr lang="en-US" sz="1200" b="1" kern="0" dirty="0">
                <a:latin typeface="Squad" panose="020B0604020202020204" charset="0"/>
              </a:rPr>
              <a:t>Choose/ </a:t>
            </a:r>
            <a:r>
              <a:rPr lang="en-US" sz="1200" b="1" kern="0" dirty="0" smtClean="0">
                <a:latin typeface="Squad" panose="020B0604020202020204" charset="0"/>
              </a:rPr>
              <a:t>offer</a:t>
            </a:r>
          </a:p>
          <a:p>
            <a:pPr marL="171450" indent="-171450" defTabSz="412667" hangingPunct="0">
              <a:buFont typeface="Wingdings" panose="05000000000000000000" pitchFamily="2" charset="2"/>
              <a:buChar char="ü"/>
            </a:pPr>
            <a:r>
              <a:rPr lang="en-US" sz="1200" kern="0" dirty="0" smtClean="0">
                <a:latin typeface="Squad" panose="020B0604020202020204" charset="0"/>
              </a:rPr>
              <a:t>The Intern express his/her intention to remain in OTP Team and mentions which role will be suitable to his/hers expectations.</a:t>
            </a:r>
          </a:p>
          <a:p>
            <a:pPr marL="171450" indent="-171450" defTabSz="412667" hangingPunct="0">
              <a:buFont typeface="Wingdings" panose="05000000000000000000" pitchFamily="2" charset="2"/>
              <a:buChar char="ü"/>
            </a:pPr>
            <a:r>
              <a:rPr lang="en-US" sz="1200" kern="0" dirty="0" smtClean="0">
                <a:latin typeface="Squad" panose="020B0604020202020204" charset="0"/>
              </a:rPr>
              <a:t>OTP offer the proper role for the intern taking to consideration the potential, his/hers intention and the opened positions. </a:t>
            </a:r>
          </a:p>
          <a:p>
            <a:pPr defTabSz="412667" hangingPunct="0"/>
            <a:endParaRPr sz="1200" b="1" kern="0" dirty="0">
              <a:latin typeface="Squad Light" panose="020B0604020202020204" charset="0"/>
            </a:endParaRPr>
          </a:p>
        </p:txBody>
      </p:sp>
      <p:sp>
        <p:nvSpPr>
          <p:cNvPr id="21" name="Rectangle"/>
          <p:cNvSpPr/>
          <p:nvPr/>
        </p:nvSpPr>
        <p:spPr>
          <a:xfrm>
            <a:off x="726977" y="4017789"/>
            <a:ext cx="4052840" cy="2461394"/>
          </a:xfrm>
          <a:prstGeom prst="rect">
            <a:avLst/>
          </a:prstGeom>
          <a:ln w="381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 algn="ctr" defTabSz="412667" hangingPunct="0">
              <a:defRPr sz="3200"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Squad Light" panose="020B0604020202020204" charset="0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771" y="674887"/>
            <a:ext cx="2203130" cy="297503"/>
          </a:xfrm>
          <a:prstGeom prst="rect">
            <a:avLst/>
          </a:prstGeom>
          <a:solidFill>
            <a:srgbClr val="292A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2667" hangingPunct="0"/>
            <a:endParaRPr lang="en-GB"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0714" y="6101961"/>
            <a:ext cx="1700434" cy="297503"/>
          </a:xfrm>
          <a:prstGeom prst="rect">
            <a:avLst/>
          </a:prstGeom>
          <a:solidFill>
            <a:srgbClr val="2E2F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2667" hangingPunct="0"/>
            <a:endParaRPr lang="en-GB"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26" name="Group"/>
          <p:cNvGrpSpPr/>
          <p:nvPr/>
        </p:nvGrpSpPr>
        <p:grpSpPr>
          <a:xfrm>
            <a:off x="2080808" y="2784684"/>
            <a:ext cx="198915" cy="38091"/>
            <a:chOff x="0" y="0"/>
            <a:chExt cx="397933" cy="76200"/>
          </a:xfrm>
        </p:grpSpPr>
        <p:sp>
          <p:nvSpPr>
            <p:cNvPr id="27" name="Circle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28" name="Circle"/>
            <p:cNvSpPr/>
            <p:nvPr/>
          </p:nvSpPr>
          <p:spPr>
            <a:xfrm>
              <a:off x="160866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  <p:sp>
          <p:nvSpPr>
            <p:cNvPr id="29" name="Circle"/>
            <p:cNvSpPr/>
            <p:nvPr/>
          </p:nvSpPr>
          <p:spPr>
            <a:xfrm>
              <a:off x="321733" y="0"/>
              <a:ext cx="76201" cy="76200"/>
            </a:xfrm>
            <a:prstGeom prst="ellipse">
              <a:avLst/>
            </a:prstGeom>
            <a:noFill/>
            <a:ln w="12700" cap="flat">
              <a:solidFill>
                <a:srgbClr val="E6EAF3"/>
              </a:solidFill>
              <a:prstDash val="solid"/>
              <a:miter lim="400000"/>
            </a:ln>
            <a:effectLst/>
          </p:spPr>
          <p:txBody>
            <a:bodyPr wrap="square" lIns="25393" tIns="25393" rIns="25393" bIns="25393" numCol="1" anchor="ctr">
              <a:noAutofit/>
            </a:bodyPr>
            <a:lstStyle/>
            <a:p>
              <a:pPr algn="ctr" defTabSz="412667" hangingPunct="0">
                <a:defRPr sz="3200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Squad Light" panose="020B0604020202020204" charset="0"/>
                <a:sym typeface="Helvetica Light"/>
              </a:endParaRPr>
            </a:p>
          </p:txBody>
        </p:sp>
      </p:grpSp>
      <p:sp>
        <p:nvSpPr>
          <p:cNvPr id="30" name="Compellingly opportunities cost effective materials rather."/>
          <p:cNvSpPr txBox="1"/>
          <p:nvPr/>
        </p:nvSpPr>
        <p:spPr>
          <a:xfrm>
            <a:off x="852055" y="2893151"/>
            <a:ext cx="3730336" cy="88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3" tIns="25393" rIns="25393" bIns="25393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pPr defTabSz="412667" hangingPunct="0"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200" b="1" kern="0" dirty="0" smtClean="0">
                <a:latin typeface="Squad" panose="020B0604020202020204" charset="0"/>
              </a:rPr>
              <a:t>Feedback – </a:t>
            </a:r>
            <a:r>
              <a:rPr lang="en-US" sz="1200" kern="0" dirty="0" smtClean="0">
                <a:latin typeface="Squad" panose="020B0604020202020204" charset="0"/>
              </a:rPr>
              <a:t>a formal discussion about intern’s progress, potential and his/hers possible career path within OTP Team.</a:t>
            </a:r>
            <a:endParaRPr lang="en-US" sz="1200" kern="0" dirty="0">
              <a:latin typeface="Squad" panose="020B0604020202020204" charset="0"/>
            </a:endParaRPr>
          </a:p>
        </p:txBody>
      </p:sp>
      <p:sp>
        <p:nvSpPr>
          <p:cNvPr id="31" name="Rectangle"/>
          <p:cNvSpPr/>
          <p:nvPr/>
        </p:nvSpPr>
        <p:spPr>
          <a:xfrm>
            <a:off x="696191" y="2650792"/>
            <a:ext cx="4083626" cy="1143063"/>
          </a:xfrm>
          <a:prstGeom prst="rect">
            <a:avLst/>
          </a:prstGeom>
          <a:ln w="38100">
            <a:solidFill>
              <a:srgbClr val="E6EAF3"/>
            </a:solidFill>
            <a:miter lim="400000"/>
          </a:ln>
        </p:spPr>
        <p:txBody>
          <a:bodyPr lIns="25393" tIns="25393" rIns="25393" bIns="25393" anchor="ctr"/>
          <a:lstStyle/>
          <a:p>
            <a:pPr algn="ctr" defTabSz="412667" hangingPunct="0">
              <a:defRPr sz="3200"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Squad Light" panose="020B0604020202020204" charset="0"/>
              <a:sym typeface="Helvetica Ligh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85" name="Marketing Tips."/>
          <p:cNvSpPr txBox="1"/>
          <p:nvPr/>
        </p:nvSpPr>
        <p:spPr>
          <a:xfrm>
            <a:off x="9646603" y="4124964"/>
            <a:ext cx="1362538" cy="43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 algn="l">
              <a:defRPr>
                <a:solidFill>
                  <a:srgbClr val="DCDDDF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defTabSz="412667" hangingPunct="0"/>
            <a:r>
              <a:rPr lang="en-US" sz="25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d Heavy" panose="020B0604020202020204" charset="0"/>
              </a:rPr>
              <a:t>Decision </a:t>
            </a:r>
            <a:endParaRPr sz="25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d Heavy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4845" y="4590134"/>
            <a:ext cx="220605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667" hangingPunct="0">
              <a:lnSpc>
                <a:spcPct val="150000"/>
              </a:lnSpc>
              <a:defRPr sz="2000">
                <a:solidFill>
                  <a:srgbClr val="E6EAF3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1400" kern="0" dirty="0">
                <a:solidFill>
                  <a:srgbClr val="E6EAF3"/>
                </a:solidFill>
                <a:latin typeface="Squad" panose="020B0604020202020204" charset="0"/>
                <a:sym typeface="Inter Light"/>
              </a:rPr>
              <a:t>Build a career in OTP Bank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84" y="802334"/>
            <a:ext cx="1301773" cy="1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Opacity">
            <a:extLst>
              <a:ext uri="{FF2B5EF4-FFF2-40B4-BE49-F238E27FC236}">
                <a16:creationId xmlns:a16="http://schemas.microsoft.com/office/drawing/2014/main" id="{06B26BE7-6915-483B-8975-A21F3F667F6B}"/>
              </a:ext>
            </a:extLst>
          </p:cNvPr>
          <p:cNvSpPr/>
          <p:nvPr/>
        </p:nvSpPr>
        <p:spPr>
          <a:xfrm>
            <a:off x="380735" y="379612"/>
            <a:ext cx="11429669" cy="6098777"/>
          </a:xfrm>
          <a:prstGeom prst="roundRect">
            <a:avLst>
              <a:gd name="adj" fmla="val 1592"/>
            </a:avLst>
          </a:prstGeom>
          <a:gradFill>
            <a:gsLst>
              <a:gs pos="0">
                <a:srgbClr val="AB1942">
                  <a:alpha val="68488"/>
                </a:srgbClr>
              </a:gs>
              <a:gs pos="100000">
                <a:srgbClr val="2F3139">
                  <a:alpha val="68488"/>
                </a:srgbClr>
              </a:gs>
            </a:gsLst>
            <a:lin ang="14248052"/>
          </a:gra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25393" tIns="25393" rIns="25393" bIns="25393" anchor="ctr"/>
          <a:lstStyle/>
          <a:p>
            <a:pPr marL="0" marR="0" lvl="0" indent="0" algn="ctr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7" name="GRAVIDIENT."/>
          <p:cNvSpPr txBox="1"/>
          <p:nvPr/>
        </p:nvSpPr>
        <p:spPr>
          <a:xfrm>
            <a:off x="4828982" y="5212218"/>
            <a:ext cx="2340370" cy="58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>
            <a:lvl1pPr>
              <a:defRPr sz="7000">
                <a:solidFill>
                  <a:srgbClr val="F8F8F8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 marL="0" marR="0" lvl="0" indent="0" algn="ctr" defTabSz="4126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quad Heavy" panose="020B0604020202020204" charset="0"/>
                <a:sym typeface="Inter Bold"/>
              </a:rPr>
              <a:t>Thank you!</a:t>
            </a:r>
            <a:endParaRPr kumimoji="0" sz="3499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quad Heavy" panose="020B0604020202020204" charset="0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67434313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630C727F10504390CC6769FB05D922" ma:contentTypeVersion="1" ma:contentTypeDescription="Új dokumentum létrehozása." ma:contentTypeScope="" ma:versionID="cb8a8d628bce8936cc3559a8127ae1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ae16360eaa9ab24785fe383dfc50e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6ddba996-01be-42b5-8135-45185c68dace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0C16242D-9064-4D36-BBBE-B31BC08F8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6AA80-9EFE-4A2A-9AB2-908B60615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D6FE0-76B2-4599-931A-ECC9A3099996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90716DF-2558-4759-8CDD-B2D5B0473DC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otp_ppt_template_2019_presentation_eng_v3</Template>
  <TotalTime>11384</TotalTime>
  <Words>609</Words>
  <Application>Microsoft Office PowerPoint</Application>
  <PresentationFormat>Custom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Squad Light</vt:lpstr>
      <vt:lpstr>Inter</vt:lpstr>
      <vt:lpstr>Squad Heavy</vt:lpstr>
      <vt:lpstr>San Francisco Display Light</vt:lpstr>
      <vt:lpstr>Inter Bold</vt:lpstr>
      <vt:lpstr>Inter Light</vt:lpstr>
      <vt:lpstr>Helvetica Light</vt:lpstr>
      <vt:lpstr>Squad</vt:lpstr>
      <vt:lpstr>Quicksand Bold</vt:lpstr>
      <vt:lpstr>Arial</vt:lpstr>
      <vt:lpstr>Wingdings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Dumitra Diana ADAM</dc:creator>
  <cp:lastModifiedBy>Cosmina RADU</cp:lastModifiedBy>
  <cp:revision>463</cp:revision>
  <cp:lastPrinted>2017-06-16T13:06:42Z</cp:lastPrinted>
  <dcterms:created xsi:type="dcterms:W3CDTF">2022-04-11T08:38:36Z</dcterms:created>
  <dcterms:modified xsi:type="dcterms:W3CDTF">2022-10-25T07:48:26Z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0x01010042630C727F10504390CC6769FB05D922</vt:lpwstr>
  </property>
  <property fmtid="{D5CDD505-2E9C-101B-9397-08002B2CF9AE}" pid="3" name="docIndexRef">
    <vt:lpwstr>41e06e2b-cc26-42f9-88a3-848fed852ac2</vt:lpwstr>
  </property>
  <property fmtid="{D5CDD505-2E9C-101B-9397-08002B2CF9AE}" pid="4" name="bjClsUserRVM">
    <vt:lpwstr>[]</vt:lpwstr>
  </property>
  <property fmtid="{D5CDD505-2E9C-101B-9397-08002B2CF9AE}" pid="5" name="bjSaver">
    <vt:lpwstr>qXVCZLZu3HmAnkB5keL4bUwNgOBOwUf2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policy="6ddba996-01be-42b5-8135-45185c68dace" origin="userSelected" xmlns="http://www.boldonj</vt:lpwstr>
  </property>
  <property fmtid="{D5CDD505-2E9C-101B-9397-08002B2CF9AE}" pid="7" name="bjDocumentLabelXML-0">
    <vt:lpwstr>ames.com/2008/01/sie/internal/label"&gt;&lt;element uid="id_classification_generalbusiness" value="" /&gt;&lt;/sisl&gt;</vt:lpwstr>
  </property>
  <property fmtid="{D5CDD505-2E9C-101B-9397-08002B2CF9AE}" pid="8" name="bjDocumentSecurityLabel">
    <vt:lpwstr>Uz Intern</vt:lpwstr>
  </property>
</Properties>
</file>